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ink/ink1.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65" r:id="rId1"/>
  </p:sldMasterIdLst>
  <p:notesMasterIdLst>
    <p:notesMasterId r:id="rId33"/>
  </p:notesMasterIdLst>
  <p:sldIdLst>
    <p:sldId id="256" r:id="rId2"/>
    <p:sldId id="259" r:id="rId3"/>
    <p:sldId id="342" r:id="rId4"/>
    <p:sldId id="319" r:id="rId5"/>
    <p:sldId id="320" r:id="rId6"/>
    <p:sldId id="343" r:id="rId7"/>
    <p:sldId id="344" r:id="rId8"/>
    <p:sldId id="302" r:id="rId9"/>
    <p:sldId id="305" r:id="rId10"/>
    <p:sldId id="335" r:id="rId11"/>
    <p:sldId id="312" r:id="rId12"/>
    <p:sldId id="287" r:id="rId13"/>
    <p:sldId id="303" r:id="rId14"/>
    <p:sldId id="282" r:id="rId15"/>
    <p:sldId id="306" r:id="rId16"/>
    <p:sldId id="341" r:id="rId17"/>
    <p:sldId id="346" r:id="rId18"/>
    <p:sldId id="347" r:id="rId19"/>
    <p:sldId id="296" r:id="rId20"/>
    <p:sldId id="330" r:id="rId21"/>
    <p:sldId id="331" r:id="rId22"/>
    <p:sldId id="339" r:id="rId23"/>
    <p:sldId id="304" r:id="rId24"/>
    <p:sldId id="297" r:id="rId25"/>
    <p:sldId id="278" r:id="rId26"/>
    <p:sldId id="351" r:id="rId27"/>
    <p:sldId id="336" r:id="rId28"/>
    <p:sldId id="334" r:id="rId29"/>
    <p:sldId id="350" r:id="rId30"/>
    <p:sldId id="349" r:id="rId31"/>
    <p:sldId id="348" r:id="rId32"/>
  </p:sldIdLst>
  <p:sldSz cx="9144000" cy="5143500" type="screen16x9"/>
  <p:notesSz cx="6858000" cy="9144000"/>
  <p:embeddedFontLst>
    <p:embeddedFont>
      <p:font typeface="Calibri" panose="020F0502020204030204" pitchFamily="34" charset="0"/>
      <p:regular r:id="rId34"/>
      <p:bold r:id="rId35"/>
      <p:italic r:id="rId36"/>
      <p:boldItalic r:id="rId37"/>
    </p:embeddedFont>
    <p:embeddedFont>
      <p:font typeface="charter" panose="02040503050506020203" pitchFamily="18" charset="0"/>
      <p:regular r:id="rId38"/>
      <p:bold r:id="rId39"/>
      <p:italic r:id="rId40"/>
    </p:embeddedFont>
    <p:embeddedFont>
      <p:font typeface="Montserrat" pitchFamily="2" charset="77"/>
      <p:regular r:id="rId41"/>
      <p:bold r:id="rId42"/>
      <p:italic r:id="rId43"/>
      <p:boldItalic r:id="rId44"/>
    </p:embeddedFont>
    <p:embeddedFont>
      <p:font typeface="Open Sans" panose="020B0606030504020204" pitchFamily="34" charset="0"/>
      <p:regular r:id="rId45"/>
      <p:bold r:id="rId46"/>
      <p:italic r:id="rId47"/>
      <p:boldItalic r:id="rId4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9051"/>
    <a:srgbClr val="019944"/>
    <a:srgbClr val="462D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2904424-68CA-41A6-A126-53E7637C615E}">
  <a:tblStyle styleId="{92904424-68CA-41A6-A126-53E7637C615E}"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FC46FDA9-4502-4ACE-B86A-E214F7153ED8}"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094"/>
    <p:restoredTop sz="86968" autoAdjust="0"/>
  </p:normalViewPr>
  <p:slideViewPr>
    <p:cSldViewPr snapToGrid="0" snapToObjects="1">
      <p:cViewPr>
        <p:scale>
          <a:sx n="164" d="100"/>
          <a:sy n="164" d="100"/>
        </p:scale>
        <p:origin x="496" y="-216"/>
      </p:cViewPr>
      <p:guideLst/>
    </p:cSldViewPr>
  </p:slideViewPr>
  <p:outlineViewPr>
    <p:cViewPr>
      <p:scale>
        <a:sx n="33" d="100"/>
        <a:sy n="33" d="100"/>
      </p:scale>
      <p:origin x="0" y="-6120"/>
    </p:cViewPr>
  </p:outlin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6.fntdata"/><Relationship Id="rId21" Type="http://schemas.openxmlformats.org/officeDocument/2006/relationships/slide" Target="slides/slide20.xml"/><Relationship Id="rId34" Type="http://schemas.openxmlformats.org/officeDocument/2006/relationships/font" Target="fonts/font1.fntdata"/><Relationship Id="rId42" Type="http://schemas.openxmlformats.org/officeDocument/2006/relationships/font" Target="fonts/font9.fntdata"/><Relationship Id="rId47" Type="http://schemas.openxmlformats.org/officeDocument/2006/relationships/font" Target="fonts/font14.fntdata"/><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4.fntdata"/><Relationship Id="rId40" Type="http://schemas.openxmlformats.org/officeDocument/2006/relationships/font" Target="fonts/font7.fntdata"/><Relationship Id="rId45" Type="http://schemas.openxmlformats.org/officeDocument/2006/relationships/font" Target="fonts/font12.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3.fntdata"/><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1.fntdata"/><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2.fntdata"/><Relationship Id="rId43" Type="http://schemas.openxmlformats.org/officeDocument/2006/relationships/font" Target="fonts/font10.fntdata"/><Relationship Id="rId48" Type="http://schemas.openxmlformats.org/officeDocument/2006/relationships/font" Target="fonts/font15.fntdata"/><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font" Target="fonts/font5.fntdata"/><Relationship Id="rId46" Type="http://schemas.openxmlformats.org/officeDocument/2006/relationships/font" Target="fonts/font13.fntdata"/><Relationship Id="rId20" Type="http://schemas.openxmlformats.org/officeDocument/2006/relationships/slide" Target="slides/slide19.xml"/><Relationship Id="rId41"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3T07:19:21.323"/>
    </inkml:context>
    <inkml:brush xml:id="br0">
      <inkml:brushProperty name="width" value="0.2" units="cm"/>
      <inkml:brushProperty name="height" value="0.2" units="cm"/>
      <inkml:brushProperty name="color" value="#004F8B"/>
    </inkml:brush>
  </inkml:definitions>
  <inkml:trace contextRef="#ctx0" brushRef="#br0">0 15 24575,'33'0'0,"-6"0"0,4 0 0,-8 0 0,11 0 0,3 0 0,10 0 0,-11 0 0,-2 0 0,-14 0 0,3 0 0,-6 0 0,2 0 0,-3 0 0,-3 0 0,0 0 0,-6 0 0,2 0 0,-4 0 0,2 0 0,-2 0 0,-1 0 0,2 0 0,-1 0 0,1 0 0,0 0 0,-1 0 0,4 0 0,-2-3 0,3 3 0,0-2 0,0-1 0,-1 3 0,1-2 0,-2 0 0,-2 1 0,-1-1 0,-1 2 0,3 0 0,-2 0 0,1 0 0,0 0 0,0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183174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Google Shape;430;gd28bfc16bb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1" name="Google Shape;431;gd28bfc16bb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endParaRPr dirty="0"/>
          </a:p>
        </p:txBody>
      </p:sp>
    </p:spTree>
    <p:extLst>
      <p:ext uri="{BB962C8B-B14F-4D97-AF65-F5344CB8AC3E}">
        <p14:creationId xmlns:p14="http://schemas.microsoft.com/office/powerpoint/2010/main" val="26000825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5"/>
        <p:cNvGrpSpPr/>
        <p:nvPr/>
      </p:nvGrpSpPr>
      <p:grpSpPr>
        <a:xfrm>
          <a:off x="0" y="0"/>
          <a:ext cx="0" cy="0"/>
          <a:chOff x="0" y="0"/>
          <a:chExt cx="0" cy="0"/>
        </a:xfrm>
      </p:grpSpPr>
      <p:sp>
        <p:nvSpPr>
          <p:cNvPr id="536" name="Google Shape;536;gd28bfc16bb_0_1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7" name="Google Shape;537;gd28bfc16bb_0_1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endParaRPr lang="en-US" sz="1100" b="1" i="0" u="none" strike="noStrike" cap="none" dirty="0">
              <a:solidFill>
                <a:srgbClr val="000000"/>
              </a:solidFill>
              <a:effectLst/>
              <a:latin typeface="Arial"/>
              <a:ea typeface="Arial"/>
              <a:cs typeface="Arial"/>
              <a:sym typeface="Arial"/>
            </a:endParaRPr>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US" sz="1100" b="1" i="0" u="none" strike="noStrike" cap="none" dirty="0">
                <a:solidFill>
                  <a:srgbClr val="000000"/>
                </a:solidFill>
                <a:effectLst/>
                <a:latin typeface="Arial"/>
                <a:ea typeface="Arial"/>
                <a:cs typeface="Arial"/>
                <a:sym typeface="Arial"/>
              </a:rPr>
              <a:t>Tweet/Word Matrix - </a:t>
            </a:r>
            <a:r>
              <a:rPr lang="en-US" sz="1100" b="1" i="0" u="none" strike="noStrike" cap="none" dirty="0" err="1">
                <a:solidFill>
                  <a:srgbClr val="000000"/>
                </a:solidFill>
                <a:effectLst/>
                <a:latin typeface="Arial"/>
                <a:ea typeface="Arial"/>
                <a:cs typeface="Arial"/>
                <a:sym typeface="Arial"/>
              </a:rPr>
              <a:t>tfidf</a:t>
            </a:r>
            <a:endParaRPr lang="en-US" sz="1100" b="1" i="0" u="none" strike="noStrike" cap="none" dirty="0">
              <a:solidFill>
                <a:srgbClr val="000000"/>
              </a:solidFill>
              <a:effectLst/>
              <a:latin typeface="Arial"/>
              <a:ea typeface="Arial"/>
              <a:cs typeface="Arial"/>
              <a:sym typeface="Arial"/>
            </a:endParaRPr>
          </a:p>
          <a:p>
            <a:endParaRPr lang="en-US" sz="1100" b="1" i="0" u="none" strike="noStrike" cap="none" dirty="0">
              <a:solidFill>
                <a:srgbClr val="000000"/>
              </a:solidFill>
              <a:effectLst/>
              <a:latin typeface="Arial"/>
              <a:ea typeface="Arial"/>
              <a:cs typeface="Arial"/>
              <a:sym typeface="Arial"/>
            </a:endParaRPr>
          </a:p>
          <a:p>
            <a:r>
              <a:rPr lang="en-US" sz="1100" b="1" i="0" u="none" strike="noStrike" cap="none" dirty="0">
                <a:solidFill>
                  <a:srgbClr val="000000"/>
                </a:solidFill>
                <a:effectLst/>
                <a:latin typeface="Arial"/>
                <a:ea typeface="Arial"/>
                <a:cs typeface="Arial"/>
                <a:sym typeface="Arial"/>
              </a:rPr>
              <a:t>Tweet/Topic Matrix – NMF</a:t>
            </a:r>
          </a:p>
          <a:p>
            <a:endParaRPr lang="en-US" sz="1100" b="1" i="0" u="none" strike="noStrike" cap="none" dirty="0">
              <a:solidFill>
                <a:srgbClr val="000000"/>
              </a:solidFill>
              <a:effectLst/>
              <a:latin typeface="Arial"/>
              <a:ea typeface="Arial"/>
              <a:cs typeface="Arial"/>
              <a:sym typeface="Arial"/>
            </a:endParaRPr>
          </a:p>
          <a:p>
            <a:r>
              <a:rPr lang="en-US" sz="1100" b="1" i="0" u="none" strike="noStrike" cap="none" dirty="0">
                <a:solidFill>
                  <a:srgbClr val="000000"/>
                </a:solidFill>
                <a:effectLst/>
                <a:latin typeface="Arial"/>
                <a:ea typeface="Arial"/>
                <a:cs typeface="Arial"/>
                <a:sym typeface="Arial"/>
              </a:rPr>
              <a:t>Word/Topic </a:t>
            </a:r>
            <a:r>
              <a:rPr lang="en-US" sz="1100" b="1" i="0" u="none" strike="noStrike" cap="none" dirty="0" err="1">
                <a:solidFill>
                  <a:srgbClr val="000000"/>
                </a:solidFill>
                <a:effectLst/>
                <a:latin typeface="Arial"/>
                <a:ea typeface="Arial"/>
                <a:cs typeface="Arial"/>
                <a:sym typeface="Arial"/>
              </a:rPr>
              <a:t>Martix</a:t>
            </a:r>
            <a:r>
              <a:rPr lang="en-US" sz="1100" b="1" i="0" u="none" strike="noStrike" cap="none" dirty="0">
                <a:solidFill>
                  <a:srgbClr val="000000"/>
                </a:solidFill>
                <a:effectLst/>
                <a:latin typeface="Arial"/>
                <a:ea typeface="Arial"/>
                <a:cs typeface="Arial"/>
                <a:sym typeface="Arial"/>
              </a:rPr>
              <a:t> - </a:t>
            </a:r>
            <a:r>
              <a:rPr lang="en-US" sz="1100" b="1" i="0" u="none" strike="noStrike" cap="none" dirty="0" err="1">
                <a:solidFill>
                  <a:srgbClr val="000000"/>
                </a:solidFill>
                <a:effectLst/>
                <a:latin typeface="Arial"/>
                <a:ea typeface="Arial"/>
                <a:cs typeface="Arial"/>
                <a:sym typeface="Arial"/>
              </a:rPr>
              <a:t>nmf.components</a:t>
            </a:r>
            <a:r>
              <a:rPr lang="en-US" sz="1100" b="1" i="0" u="none" strike="noStrike" cap="none" dirty="0">
                <a:solidFill>
                  <a:srgbClr val="000000"/>
                </a:solidFill>
                <a:effectLst/>
                <a:latin typeface="Arial"/>
                <a:ea typeface="Arial"/>
                <a:cs typeface="Arial"/>
                <a:sym typeface="Arial"/>
              </a:rPr>
              <a:t>_</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dirty="0"/>
          </a:p>
        </p:txBody>
      </p:sp>
    </p:spTree>
    <p:extLst>
      <p:ext uri="{BB962C8B-B14F-4D97-AF65-F5344CB8AC3E}">
        <p14:creationId xmlns:p14="http://schemas.microsoft.com/office/powerpoint/2010/main" val="1199555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d28bfc16bb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8" name="Google Shape;388;gd28bfc16bb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100" b="1" i="0" u="none" strike="noStrike" cap="none" dirty="0">
              <a:solidFill>
                <a:srgbClr val="000000"/>
              </a:solidFill>
              <a:effectLst/>
              <a:latin typeface="Arial"/>
              <a:ea typeface="Arial"/>
              <a:cs typeface="Arial"/>
              <a:sym typeface="Aria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dirty="0"/>
          </a:p>
        </p:txBody>
      </p:sp>
    </p:spTree>
    <p:extLst>
      <p:ext uri="{BB962C8B-B14F-4D97-AF65-F5344CB8AC3E}">
        <p14:creationId xmlns:p14="http://schemas.microsoft.com/office/powerpoint/2010/main" val="21726222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5796416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endParaRPr lang="en-US" sz="1100" b="0" i="0" u="none" strike="noStrike" cap="none" dirty="0">
              <a:solidFill>
                <a:srgbClr val="000000"/>
              </a:solidFill>
              <a:effectLst/>
              <a:latin typeface="Arial"/>
              <a:ea typeface="Arial"/>
              <a:cs typeface="Arial"/>
              <a:sym typeface="Arial"/>
            </a:endParaRPr>
          </a:p>
        </p:txBody>
      </p:sp>
    </p:spTree>
    <p:extLst>
      <p:ext uri="{BB962C8B-B14F-4D97-AF65-F5344CB8AC3E}">
        <p14:creationId xmlns:p14="http://schemas.microsoft.com/office/powerpoint/2010/main" val="13118441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endParaRPr lang="en" sz="1100" dirty="0"/>
          </a:p>
        </p:txBody>
      </p:sp>
    </p:spTree>
    <p:extLst>
      <p:ext uri="{BB962C8B-B14F-4D97-AF65-F5344CB8AC3E}">
        <p14:creationId xmlns:p14="http://schemas.microsoft.com/office/powerpoint/2010/main" val="15476016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a:p>
            <a:endParaRPr lang="en-US" dirty="0"/>
          </a:p>
          <a:p>
            <a:endParaRPr lang="en-US" dirty="0"/>
          </a:p>
        </p:txBody>
      </p:sp>
    </p:spTree>
    <p:extLst>
      <p:ext uri="{BB962C8B-B14F-4D97-AF65-F5344CB8AC3E}">
        <p14:creationId xmlns:p14="http://schemas.microsoft.com/office/powerpoint/2010/main" val="10431708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g35ed75ccf_0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7" name="Google Shape;367;g35ed75ccf_0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sz="1100" b="0" i="0" u="none" strike="noStrike" cap="none" dirty="0">
              <a:solidFill>
                <a:srgbClr val="000000"/>
              </a:solidFill>
              <a:effectLst/>
              <a:latin typeface="Arial"/>
              <a:ea typeface="Arial"/>
              <a:cs typeface="Arial"/>
              <a:sym typeface="Arial"/>
            </a:endParaRPr>
          </a:p>
        </p:txBody>
      </p:sp>
    </p:spTree>
    <p:extLst>
      <p:ext uri="{BB962C8B-B14F-4D97-AF65-F5344CB8AC3E}">
        <p14:creationId xmlns:p14="http://schemas.microsoft.com/office/powerpoint/2010/main" val="2944531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g35ed75ccf_0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7" name="Google Shape;367;g35ed75ccf_0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2883282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233251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81555895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br>
              <a:rPr lang="en-US" dirty="0"/>
            </a:br>
            <a:endParaRPr lang="en-US" b="1" dirty="0"/>
          </a:p>
        </p:txBody>
      </p:sp>
    </p:spTree>
    <p:extLst>
      <p:ext uri="{BB962C8B-B14F-4D97-AF65-F5344CB8AC3E}">
        <p14:creationId xmlns:p14="http://schemas.microsoft.com/office/powerpoint/2010/main" val="428559286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6813043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sz="1100" b="0" i="0" u="none" strike="noStrike" cap="none" dirty="0">
                <a:solidFill>
                  <a:srgbClr val="000000"/>
                </a:solidFill>
                <a:effectLst/>
                <a:latin typeface="Arial"/>
                <a:ea typeface="Arial"/>
                <a:cs typeface="Arial"/>
                <a:sym typeface="Arial"/>
              </a:rPr>
              <a:t>One of the tweets was actually retweeted 1747 times and it was actually a really old one that you can see on the right side.</a:t>
            </a:r>
          </a:p>
          <a:p>
            <a:br>
              <a:rPr lang="en-US" dirty="0"/>
            </a:br>
            <a:endParaRPr dirty="0"/>
          </a:p>
        </p:txBody>
      </p:sp>
    </p:spTree>
    <p:extLst>
      <p:ext uri="{BB962C8B-B14F-4D97-AF65-F5344CB8AC3E}">
        <p14:creationId xmlns:p14="http://schemas.microsoft.com/office/powerpoint/2010/main" val="406174512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The combination comes up so many times, so I suspect there’s some  spams and advertisements </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416786223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Fake news ????</a:t>
            </a:r>
            <a:endParaRPr dirty="0"/>
          </a:p>
        </p:txBody>
      </p:sp>
    </p:spTree>
    <p:extLst>
      <p:ext uri="{BB962C8B-B14F-4D97-AF65-F5344CB8AC3E}">
        <p14:creationId xmlns:p14="http://schemas.microsoft.com/office/powerpoint/2010/main" val="31307195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0856193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Fake news ????</a:t>
            </a:r>
            <a:endParaRPr dirty="0"/>
          </a:p>
        </p:txBody>
      </p:sp>
    </p:spTree>
    <p:extLst>
      <p:ext uri="{BB962C8B-B14F-4D97-AF65-F5344CB8AC3E}">
        <p14:creationId xmlns:p14="http://schemas.microsoft.com/office/powerpoint/2010/main" val="197512653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2769739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sz="1100" b="0" i="0" u="none" strike="noStrike" cap="none" dirty="0">
              <a:solidFill>
                <a:srgbClr val="000000"/>
              </a:solidFill>
              <a:effectLst/>
              <a:latin typeface="Arial"/>
              <a:ea typeface="Arial"/>
              <a:cs typeface="Arial"/>
              <a:sym typeface="Arial"/>
            </a:endParaRPr>
          </a:p>
        </p:txBody>
      </p:sp>
    </p:spTree>
    <p:extLst>
      <p:ext uri="{BB962C8B-B14F-4D97-AF65-F5344CB8AC3E}">
        <p14:creationId xmlns:p14="http://schemas.microsoft.com/office/powerpoint/2010/main" val="16916915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1" dirty="0"/>
          </a:p>
        </p:txBody>
      </p:sp>
    </p:spTree>
    <p:extLst>
      <p:ext uri="{BB962C8B-B14F-4D97-AF65-F5344CB8AC3E}">
        <p14:creationId xmlns:p14="http://schemas.microsoft.com/office/powerpoint/2010/main" val="40066644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endParaRPr lang="en-US" sz="1100" b="0" i="0" u="none" strike="noStrike" cap="none" dirty="0">
              <a:solidFill>
                <a:srgbClr val="000000"/>
              </a:solidFill>
              <a:effectLst/>
              <a:latin typeface="Arial"/>
              <a:ea typeface="Arial"/>
              <a:cs typeface="Arial"/>
              <a:sym typeface="Arial"/>
            </a:endParaRPr>
          </a:p>
          <a:p>
            <a:endParaRPr lang="en-US" sz="1100" b="0" i="0" u="none" strike="noStrike" cap="none" dirty="0">
              <a:solidFill>
                <a:srgbClr val="000000"/>
              </a:solidFill>
              <a:effectLst/>
              <a:latin typeface="Arial"/>
              <a:ea typeface="Arial"/>
              <a:cs typeface="Arial"/>
              <a:sym typeface="Arial"/>
            </a:endParaRPr>
          </a:p>
          <a:p>
            <a:endParaRPr lang="en-US" sz="1100" b="0" i="0" u="none" strike="noStrike" cap="none" dirty="0">
              <a:solidFill>
                <a:srgbClr val="000000"/>
              </a:solidFill>
              <a:effectLst/>
              <a:latin typeface="Arial"/>
              <a:ea typeface="Arial"/>
              <a:cs typeface="Arial"/>
              <a:sym typeface="Arial"/>
            </a:endParaRPr>
          </a:p>
          <a:p>
            <a:endParaRPr lang="en-US" sz="1100" b="0" i="0" u="none" strike="noStrike" cap="none" dirty="0">
              <a:solidFill>
                <a:srgbClr val="000000"/>
              </a:solidFill>
              <a:effectLst/>
              <a:latin typeface="Arial"/>
              <a:ea typeface="Arial"/>
              <a:cs typeface="Arial"/>
              <a:sym typeface="Arial"/>
            </a:endParaRPr>
          </a:p>
          <a:p>
            <a:endParaRPr lang="en-US" sz="1100" b="0" i="0" u="none" strike="noStrike" cap="none" dirty="0">
              <a:solidFill>
                <a:srgbClr val="000000"/>
              </a:solidFill>
              <a:effectLst/>
              <a:latin typeface="Arial"/>
              <a:ea typeface="Arial"/>
              <a:cs typeface="Arial"/>
              <a:sym typeface="Arial"/>
            </a:endParaRPr>
          </a:p>
          <a:p>
            <a:endParaRPr lang="en-US" sz="1100" b="0" i="0" u="none" strike="noStrike" cap="none" dirty="0">
              <a:solidFill>
                <a:srgbClr val="000000"/>
              </a:solidFill>
              <a:effectLst/>
              <a:latin typeface="Arial"/>
              <a:ea typeface="Arial"/>
              <a:cs typeface="Arial"/>
              <a:sym typeface="Arial"/>
            </a:endParaRPr>
          </a:p>
          <a:p>
            <a:r>
              <a:rPr lang="en-US" sz="1100" b="0" i="0" u="none" strike="noStrike" cap="none" dirty="0">
                <a:solidFill>
                  <a:srgbClr val="000000"/>
                </a:solidFill>
                <a:effectLst/>
                <a:latin typeface="Arial"/>
                <a:ea typeface="Arial"/>
                <a:cs typeface="Arial"/>
                <a:sym typeface="Arial"/>
              </a:rPr>
              <a:t>Social media, including Twitter, have become go-to information platforms for elite investors, from hedge fund billionaire Ray </a:t>
            </a:r>
            <a:r>
              <a:rPr lang="en-US" sz="1100" b="0" i="0" u="none" strike="noStrike" cap="none" dirty="0" err="1">
                <a:solidFill>
                  <a:srgbClr val="000000"/>
                </a:solidFill>
                <a:effectLst/>
                <a:latin typeface="Arial"/>
                <a:ea typeface="Arial"/>
                <a:cs typeface="Arial"/>
                <a:sym typeface="Arial"/>
              </a:rPr>
              <a:t>Dalio</a:t>
            </a:r>
            <a:r>
              <a:rPr lang="en-US" sz="1100" b="0" i="0" u="none" strike="noStrike" cap="none" dirty="0">
                <a:solidFill>
                  <a:srgbClr val="000000"/>
                </a:solidFill>
                <a:effectLst/>
                <a:latin typeface="Arial"/>
                <a:ea typeface="Arial"/>
                <a:cs typeface="Arial"/>
                <a:sym typeface="Arial"/>
              </a:rPr>
              <a:t> to </a:t>
            </a:r>
            <a:r>
              <a:rPr lang="en-US" sz="1100" b="0" i="0" u="none" strike="noStrike" cap="none" dirty="0" err="1">
                <a:solidFill>
                  <a:srgbClr val="000000"/>
                </a:solidFill>
                <a:effectLst/>
                <a:latin typeface="Arial"/>
                <a:ea typeface="Arial"/>
                <a:cs typeface="Arial"/>
                <a:sym typeface="Arial"/>
              </a:rPr>
              <a:t>Chima</a:t>
            </a:r>
            <a:endParaRPr lang="en-US" sz="1100" b="0" i="0" u="none" strike="noStrike" cap="none" dirty="0">
              <a:solidFill>
                <a:srgbClr val="000000"/>
              </a:solidFill>
              <a:effectLst/>
              <a:latin typeface="Arial"/>
              <a:ea typeface="Arial"/>
              <a:cs typeface="Arial"/>
              <a:sym typeface="Arial"/>
            </a:endParaRPr>
          </a:p>
          <a:p>
            <a:r>
              <a:rPr lang="en-US" sz="1100" b="0" i="0" u="none" strike="noStrike" cap="none" dirty="0">
                <a:solidFill>
                  <a:srgbClr val="000000"/>
                </a:solidFill>
                <a:effectLst/>
                <a:latin typeface="Arial"/>
                <a:ea typeface="Arial"/>
                <a:cs typeface="Arial"/>
                <a:sym typeface="Arial"/>
              </a:rPr>
              <a:t>              		Personal financial planners are all over Twitter, too, and they say the investing education available for free can equal learning from a postgraduate degree.</a:t>
            </a:r>
          </a:p>
          <a:p>
            <a:endParaRPr lang="en-US" sz="1100" b="0" i="0" u="none" strike="noStrike" cap="none" dirty="0">
              <a:solidFill>
                <a:srgbClr val="000000"/>
              </a:solidFill>
              <a:effectLst/>
              <a:latin typeface="Arial"/>
              <a:ea typeface="Arial"/>
              <a:cs typeface="Arial"/>
              <a:sym typeface="Arial"/>
            </a:endParaRPr>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US" sz="1100" b="0" i="0" u="none" strike="noStrike" cap="none" dirty="0">
                <a:solidFill>
                  <a:srgbClr val="000000"/>
                </a:solidFill>
                <a:effectLst/>
                <a:latin typeface="Arial"/>
                <a:ea typeface="Arial"/>
                <a:cs typeface="Arial"/>
                <a:sym typeface="Arial"/>
              </a:rPr>
              <a:t>. Behavioral finance has provided further proof that financial decisions are significantly driven by emotion and mood. It is therefore reasonable to assume that the public mood and sentiment can drive stock market values as much as news. As far as tweets go, some interesting discoveries have already been made. I also wanted to investigate this, and made some interesting discoveries!</a:t>
            </a:r>
          </a:p>
          <a:p>
            <a:endParaRPr lang="en-US"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32883738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33485765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078918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25365005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595850" y="2906213"/>
            <a:ext cx="6154500" cy="1188000"/>
          </a:xfrm>
          <a:prstGeom prst="rect">
            <a:avLst/>
          </a:prstGeom>
        </p:spPr>
        <p:txBody>
          <a:bodyPr spcFirstLastPara="1" wrap="square" lIns="91425" tIns="91425" rIns="91425" bIns="91425" anchor="b" anchorCtr="0">
            <a:noAutofit/>
          </a:bodyPr>
          <a:lstStyle>
            <a:lvl1pPr lvl="0">
              <a:spcBef>
                <a:spcPts val="0"/>
              </a:spcBef>
              <a:spcAft>
                <a:spcPts val="0"/>
              </a:spcAft>
              <a:buSzPts val="5800"/>
              <a:buNone/>
              <a:defRPr sz="5800"/>
            </a:lvl1pPr>
            <a:lvl2pPr lvl="1" algn="ctr">
              <a:spcBef>
                <a:spcPts val="0"/>
              </a:spcBef>
              <a:spcAft>
                <a:spcPts val="0"/>
              </a:spcAft>
              <a:buSzPts val="5800"/>
              <a:buNone/>
              <a:defRPr sz="5800"/>
            </a:lvl2pPr>
            <a:lvl3pPr lvl="2" algn="ctr">
              <a:spcBef>
                <a:spcPts val="0"/>
              </a:spcBef>
              <a:spcAft>
                <a:spcPts val="0"/>
              </a:spcAft>
              <a:buSzPts val="5800"/>
              <a:buNone/>
              <a:defRPr sz="5800"/>
            </a:lvl3pPr>
            <a:lvl4pPr lvl="3" algn="ctr">
              <a:spcBef>
                <a:spcPts val="0"/>
              </a:spcBef>
              <a:spcAft>
                <a:spcPts val="0"/>
              </a:spcAft>
              <a:buSzPts val="5800"/>
              <a:buNone/>
              <a:defRPr sz="5800"/>
            </a:lvl4pPr>
            <a:lvl5pPr lvl="4" algn="ctr">
              <a:spcBef>
                <a:spcPts val="0"/>
              </a:spcBef>
              <a:spcAft>
                <a:spcPts val="0"/>
              </a:spcAft>
              <a:buSzPts val="5800"/>
              <a:buNone/>
              <a:defRPr sz="5800"/>
            </a:lvl5pPr>
            <a:lvl6pPr lvl="5" algn="ctr">
              <a:spcBef>
                <a:spcPts val="0"/>
              </a:spcBef>
              <a:spcAft>
                <a:spcPts val="0"/>
              </a:spcAft>
              <a:buSzPts val="5800"/>
              <a:buNone/>
              <a:defRPr sz="5800"/>
            </a:lvl6pPr>
            <a:lvl7pPr lvl="6" algn="ctr">
              <a:spcBef>
                <a:spcPts val="0"/>
              </a:spcBef>
              <a:spcAft>
                <a:spcPts val="0"/>
              </a:spcAft>
              <a:buSzPts val="5800"/>
              <a:buNone/>
              <a:defRPr sz="5800"/>
            </a:lvl7pPr>
            <a:lvl8pPr lvl="7" algn="ctr">
              <a:spcBef>
                <a:spcPts val="0"/>
              </a:spcBef>
              <a:spcAft>
                <a:spcPts val="0"/>
              </a:spcAft>
              <a:buSzPts val="5800"/>
              <a:buNone/>
              <a:defRPr sz="5800"/>
            </a:lvl8pPr>
            <a:lvl9pPr lvl="8" algn="ctr">
              <a:spcBef>
                <a:spcPts val="0"/>
              </a:spcBef>
              <a:spcAft>
                <a:spcPts val="0"/>
              </a:spcAft>
              <a:buSzPts val="5800"/>
              <a:buNone/>
              <a:defRPr sz="5800"/>
            </a:lvl9pPr>
          </a:lstStyle>
          <a:p>
            <a:endParaRPr/>
          </a:p>
        </p:txBody>
      </p:sp>
      <p:sp>
        <p:nvSpPr>
          <p:cNvPr id="11" name="Google Shape;11;p2"/>
          <p:cNvSpPr/>
          <p:nvPr/>
        </p:nvSpPr>
        <p:spPr>
          <a:xfrm>
            <a:off x="595850" y="4392919"/>
            <a:ext cx="6016800" cy="1263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 Gold">
  <p:cSld name="CAPTION_ONLY_1_1">
    <p:bg>
      <p:bgPr>
        <a:solidFill>
          <a:schemeClr val="accent3"/>
        </a:solidFill>
        <a:effectLst/>
      </p:bgPr>
    </p:bg>
    <p:spTree>
      <p:nvGrpSpPr>
        <p:cNvPr id="1" name="Shape 84"/>
        <p:cNvGrpSpPr/>
        <p:nvPr/>
      </p:nvGrpSpPr>
      <p:grpSpPr>
        <a:xfrm>
          <a:off x="0" y="0"/>
          <a:ext cx="0" cy="0"/>
          <a:chOff x="0" y="0"/>
          <a:chExt cx="0" cy="0"/>
        </a:xfrm>
      </p:grpSpPr>
      <p:sp>
        <p:nvSpPr>
          <p:cNvPr id="85" name="Google Shape;85;p17"/>
          <p:cNvSpPr txBox="1">
            <a:spLocks noGrp="1"/>
          </p:cNvSpPr>
          <p:nvPr>
            <p:ph type="body" idx="1"/>
          </p:nvPr>
        </p:nvSpPr>
        <p:spPr>
          <a:xfrm>
            <a:off x="588700" y="4406306"/>
            <a:ext cx="7966500" cy="278700"/>
          </a:xfrm>
          <a:prstGeom prst="rect">
            <a:avLst/>
          </a:prstGeom>
        </p:spPr>
        <p:txBody>
          <a:bodyPr spcFirstLastPara="1" wrap="square" lIns="91425" tIns="91425" rIns="91425" bIns="91425" anchor="t" anchorCtr="0">
            <a:noAutofit/>
          </a:bodyPr>
          <a:lstStyle>
            <a:lvl1pPr marL="457200" lvl="0" indent="-228600" algn="ctr" rtl="0">
              <a:spcBef>
                <a:spcPts val="360"/>
              </a:spcBef>
              <a:spcAft>
                <a:spcPts val="0"/>
              </a:spcAft>
              <a:buSzPts val="1800"/>
              <a:buNone/>
              <a:defRPr sz="1800"/>
            </a:lvl1pPr>
          </a:lstStyle>
          <a:p>
            <a:endParaRPr/>
          </a:p>
        </p:txBody>
      </p:sp>
      <p:sp>
        <p:nvSpPr>
          <p:cNvPr id="86" name="Google Shape;86;p17"/>
          <p:cNvSpPr/>
          <p:nvPr/>
        </p:nvSpPr>
        <p:spPr>
          <a:xfrm>
            <a:off x="2584275" y="451669"/>
            <a:ext cx="3996000" cy="1263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7"/>
          <p:cNvSpPr txBox="1">
            <a:spLocks noGrp="1"/>
          </p:cNvSpPr>
          <p:nvPr>
            <p:ph type="sldNum" idx="12"/>
          </p:nvPr>
        </p:nvSpPr>
        <p:spPr>
          <a:xfrm>
            <a:off x="8556775" y="4777350"/>
            <a:ext cx="548700" cy="2901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 Gold">
  <p:cSld name="BLANK_1_1">
    <p:bg>
      <p:bgPr>
        <a:solidFill>
          <a:schemeClr val="accent3"/>
        </a:solidFill>
        <a:effectLst/>
      </p:bgPr>
    </p:bg>
    <p:spTree>
      <p:nvGrpSpPr>
        <p:cNvPr id="1" name="Shape 88"/>
        <p:cNvGrpSpPr/>
        <p:nvPr/>
      </p:nvGrpSpPr>
      <p:grpSpPr>
        <a:xfrm>
          <a:off x="0" y="0"/>
          <a:ext cx="0" cy="0"/>
          <a:chOff x="0" y="0"/>
          <a:chExt cx="0" cy="0"/>
        </a:xfrm>
      </p:grpSpPr>
      <p:sp>
        <p:nvSpPr>
          <p:cNvPr id="89" name="Google Shape;89;p18"/>
          <p:cNvSpPr txBox="1">
            <a:spLocks noGrp="1"/>
          </p:cNvSpPr>
          <p:nvPr>
            <p:ph type="sldNum" idx="12"/>
          </p:nvPr>
        </p:nvSpPr>
        <p:spPr>
          <a:xfrm>
            <a:off x="8556775" y="4777350"/>
            <a:ext cx="548700" cy="2901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0"/>
        <p:cNvGrpSpPr/>
        <p:nvPr/>
      </p:nvGrpSpPr>
      <p:grpSpPr>
        <a:xfrm>
          <a:off x="0" y="0"/>
          <a:ext cx="0" cy="0"/>
          <a:chOff x="0" y="0"/>
          <a:chExt cx="0" cy="0"/>
        </a:xfrm>
      </p:grpSpPr>
      <p:sp>
        <p:nvSpPr>
          <p:cNvPr id="61" name="Google Shape;61;p12"/>
          <p:cNvSpPr txBox="1">
            <a:spLocks noGrp="1"/>
          </p:cNvSpPr>
          <p:nvPr>
            <p:ph type="sldNum" idx="12"/>
          </p:nvPr>
        </p:nvSpPr>
        <p:spPr>
          <a:xfrm>
            <a:off x="8556775" y="4777350"/>
            <a:ext cx="548700" cy="2901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4338202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 Teal">
  <p:cSld name="TITLE_1">
    <p:spTree>
      <p:nvGrpSpPr>
        <p:cNvPr id="1" name="Shape 12"/>
        <p:cNvGrpSpPr/>
        <p:nvPr/>
      </p:nvGrpSpPr>
      <p:grpSpPr>
        <a:xfrm>
          <a:off x="0" y="0"/>
          <a:ext cx="0" cy="0"/>
          <a:chOff x="0" y="0"/>
          <a:chExt cx="0" cy="0"/>
        </a:xfrm>
      </p:grpSpPr>
      <p:sp>
        <p:nvSpPr>
          <p:cNvPr id="13" name="Google Shape;13;p3"/>
          <p:cNvSpPr txBox="1">
            <a:spLocks noGrp="1"/>
          </p:cNvSpPr>
          <p:nvPr>
            <p:ph type="ctrTitle"/>
          </p:nvPr>
        </p:nvSpPr>
        <p:spPr>
          <a:xfrm>
            <a:off x="634075" y="1735744"/>
            <a:ext cx="6009300" cy="1159800"/>
          </a:xfrm>
          <a:prstGeom prst="rect">
            <a:avLst/>
          </a:prstGeom>
        </p:spPr>
        <p:txBody>
          <a:bodyPr spcFirstLastPara="1" wrap="square" lIns="91425" tIns="91425" rIns="91425" bIns="91425" anchor="b" anchorCtr="0">
            <a:noAutofit/>
          </a:bodyPr>
          <a:lstStyle>
            <a:lvl1pPr lvl="0" rtl="0">
              <a:spcBef>
                <a:spcPts val="0"/>
              </a:spcBef>
              <a:spcAft>
                <a:spcPts val="0"/>
              </a:spcAft>
              <a:buSzPts val="4800"/>
              <a:buNone/>
              <a:defRPr sz="48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endParaRPr/>
          </a:p>
        </p:txBody>
      </p:sp>
      <p:sp>
        <p:nvSpPr>
          <p:cNvPr id="14" name="Google Shape;14;p3"/>
          <p:cNvSpPr txBox="1">
            <a:spLocks noGrp="1"/>
          </p:cNvSpPr>
          <p:nvPr>
            <p:ph type="subTitle" idx="1"/>
          </p:nvPr>
        </p:nvSpPr>
        <p:spPr>
          <a:xfrm>
            <a:off x="634075" y="3646444"/>
            <a:ext cx="6093600" cy="8193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Font typeface="Montserrat"/>
              <a:buNone/>
              <a:defRPr>
                <a:latin typeface="Montserrat"/>
                <a:ea typeface="Montserrat"/>
                <a:cs typeface="Montserrat"/>
                <a:sym typeface="Montserrat"/>
              </a:defRPr>
            </a:lvl1pPr>
            <a:lvl2pPr lvl="1" rtl="0">
              <a:spcBef>
                <a:spcPts val="0"/>
              </a:spcBef>
              <a:spcAft>
                <a:spcPts val="0"/>
              </a:spcAft>
              <a:buSzPts val="3000"/>
              <a:buFont typeface="Montserrat"/>
              <a:buNone/>
              <a:defRPr sz="3000">
                <a:latin typeface="Montserrat"/>
                <a:ea typeface="Montserrat"/>
                <a:cs typeface="Montserrat"/>
                <a:sym typeface="Montserrat"/>
              </a:defRPr>
            </a:lvl2pPr>
            <a:lvl3pPr lvl="2" rtl="0">
              <a:spcBef>
                <a:spcPts val="0"/>
              </a:spcBef>
              <a:spcAft>
                <a:spcPts val="0"/>
              </a:spcAft>
              <a:buSzPts val="3000"/>
              <a:buFont typeface="Montserrat"/>
              <a:buNone/>
              <a:defRPr sz="3000">
                <a:latin typeface="Montserrat"/>
                <a:ea typeface="Montserrat"/>
                <a:cs typeface="Montserrat"/>
                <a:sym typeface="Montserrat"/>
              </a:defRPr>
            </a:lvl3pPr>
            <a:lvl4pPr lvl="3" rtl="0">
              <a:spcBef>
                <a:spcPts val="0"/>
              </a:spcBef>
              <a:spcAft>
                <a:spcPts val="0"/>
              </a:spcAft>
              <a:buSzPts val="3000"/>
              <a:buFont typeface="Montserrat"/>
              <a:buNone/>
              <a:defRPr sz="3000">
                <a:latin typeface="Montserrat"/>
                <a:ea typeface="Montserrat"/>
                <a:cs typeface="Montserrat"/>
                <a:sym typeface="Montserrat"/>
              </a:defRPr>
            </a:lvl4pPr>
            <a:lvl5pPr lvl="4" rtl="0">
              <a:spcBef>
                <a:spcPts val="0"/>
              </a:spcBef>
              <a:spcAft>
                <a:spcPts val="0"/>
              </a:spcAft>
              <a:buSzPts val="3000"/>
              <a:buFont typeface="Montserrat"/>
              <a:buNone/>
              <a:defRPr sz="3000">
                <a:latin typeface="Montserrat"/>
                <a:ea typeface="Montserrat"/>
                <a:cs typeface="Montserrat"/>
                <a:sym typeface="Montserrat"/>
              </a:defRPr>
            </a:lvl5pPr>
            <a:lvl6pPr lvl="5" rtl="0">
              <a:spcBef>
                <a:spcPts val="0"/>
              </a:spcBef>
              <a:spcAft>
                <a:spcPts val="0"/>
              </a:spcAft>
              <a:buSzPts val="3000"/>
              <a:buFont typeface="Montserrat"/>
              <a:buNone/>
              <a:defRPr sz="3000">
                <a:latin typeface="Montserrat"/>
                <a:ea typeface="Montserrat"/>
                <a:cs typeface="Montserrat"/>
                <a:sym typeface="Montserrat"/>
              </a:defRPr>
            </a:lvl6pPr>
            <a:lvl7pPr lvl="6" rtl="0">
              <a:spcBef>
                <a:spcPts val="0"/>
              </a:spcBef>
              <a:spcAft>
                <a:spcPts val="0"/>
              </a:spcAft>
              <a:buSzPts val="3000"/>
              <a:buFont typeface="Montserrat"/>
              <a:buNone/>
              <a:defRPr sz="3000">
                <a:latin typeface="Montserrat"/>
                <a:ea typeface="Montserrat"/>
                <a:cs typeface="Montserrat"/>
                <a:sym typeface="Montserrat"/>
              </a:defRPr>
            </a:lvl7pPr>
            <a:lvl8pPr lvl="7" rtl="0">
              <a:spcBef>
                <a:spcPts val="0"/>
              </a:spcBef>
              <a:spcAft>
                <a:spcPts val="0"/>
              </a:spcAft>
              <a:buSzPts val="3000"/>
              <a:buFont typeface="Montserrat"/>
              <a:buNone/>
              <a:defRPr sz="3000">
                <a:latin typeface="Montserrat"/>
                <a:ea typeface="Montserrat"/>
                <a:cs typeface="Montserrat"/>
                <a:sym typeface="Montserrat"/>
              </a:defRPr>
            </a:lvl8pPr>
            <a:lvl9pPr lvl="8" rtl="0">
              <a:spcBef>
                <a:spcPts val="0"/>
              </a:spcBef>
              <a:spcAft>
                <a:spcPts val="0"/>
              </a:spcAft>
              <a:buSzPts val="3000"/>
              <a:buFont typeface="Montserrat"/>
              <a:buNone/>
              <a:defRPr sz="3000">
                <a:latin typeface="Montserrat"/>
                <a:ea typeface="Montserrat"/>
                <a:cs typeface="Montserrat"/>
                <a:sym typeface="Montserrat"/>
              </a:defRPr>
            </a:lvl9pPr>
          </a:lstStyle>
          <a:p>
            <a:endParaRPr/>
          </a:p>
        </p:txBody>
      </p:sp>
      <p:sp>
        <p:nvSpPr>
          <p:cNvPr id="15" name="Google Shape;15;p3"/>
          <p:cNvSpPr/>
          <p:nvPr/>
        </p:nvSpPr>
        <p:spPr>
          <a:xfrm>
            <a:off x="634075" y="3207919"/>
            <a:ext cx="6016800" cy="1263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3"/>
          <p:cNvSpPr txBox="1">
            <a:spLocks noGrp="1"/>
          </p:cNvSpPr>
          <p:nvPr>
            <p:ph type="sldNum" idx="12"/>
          </p:nvPr>
        </p:nvSpPr>
        <p:spPr>
          <a:xfrm>
            <a:off x="8556775" y="4777350"/>
            <a:ext cx="548700" cy="2901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ubtitle - Gold">
  <p:cSld name="TITLE_1_3_1">
    <p:bg>
      <p:bgPr>
        <a:solidFill>
          <a:schemeClr val="accent3"/>
        </a:solidFill>
        <a:effectLst/>
      </p:bgPr>
    </p:bg>
    <p:spTree>
      <p:nvGrpSpPr>
        <p:cNvPr id="1" name="Shape 17"/>
        <p:cNvGrpSpPr/>
        <p:nvPr/>
      </p:nvGrpSpPr>
      <p:grpSpPr>
        <a:xfrm>
          <a:off x="0" y="0"/>
          <a:ext cx="0" cy="0"/>
          <a:chOff x="0" y="0"/>
          <a:chExt cx="0" cy="0"/>
        </a:xfrm>
      </p:grpSpPr>
      <p:sp>
        <p:nvSpPr>
          <p:cNvPr id="18" name="Google Shape;18;p4"/>
          <p:cNvSpPr txBox="1">
            <a:spLocks noGrp="1"/>
          </p:cNvSpPr>
          <p:nvPr>
            <p:ph type="ctrTitle"/>
          </p:nvPr>
        </p:nvSpPr>
        <p:spPr>
          <a:xfrm>
            <a:off x="565775" y="1583344"/>
            <a:ext cx="6009300" cy="1159800"/>
          </a:xfrm>
          <a:prstGeom prst="rect">
            <a:avLst/>
          </a:prstGeom>
        </p:spPr>
        <p:txBody>
          <a:bodyPr spcFirstLastPara="1" wrap="square" lIns="91425" tIns="91425" rIns="91425" bIns="91425" anchor="b" anchorCtr="0">
            <a:noAutofit/>
          </a:bodyPr>
          <a:lstStyle>
            <a:lvl1pPr lvl="0" rtl="0">
              <a:spcBef>
                <a:spcPts val="0"/>
              </a:spcBef>
              <a:spcAft>
                <a:spcPts val="0"/>
              </a:spcAft>
              <a:buSzPts val="4800"/>
              <a:buNone/>
              <a:defRPr sz="48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endParaRPr/>
          </a:p>
        </p:txBody>
      </p:sp>
      <p:sp>
        <p:nvSpPr>
          <p:cNvPr id="19" name="Google Shape;19;p4"/>
          <p:cNvSpPr txBox="1">
            <a:spLocks noGrp="1"/>
          </p:cNvSpPr>
          <p:nvPr>
            <p:ph type="subTitle" idx="1"/>
          </p:nvPr>
        </p:nvSpPr>
        <p:spPr>
          <a:xfrm>
            <a:off x="481675" y="3494044"/>
            <a:ext cx="6093600" cy="8193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Font typeface="Montserrat"/>
              <a:buNone/>
              <a:defRPr>
                <a:latin typeface="Montserrat"/>
                <a:ea typeface="Montserrat"/>
                <a:cs typeface="Montserrat"/>
                <a:sym typeface="Montserrat"/>
              </a:defRPr>
            </a:lvl1pPr>
            <a:lvl2pPr lvl="1" rtl="0">
              <a:spcBef>
                <a:spcPts val="0"/>
              </a:spcBef>
              <a:spcAft>
                <a:spcPts val="0"/>
              </a:spcAft>
              <a:buSzPts val="3000"/>
              <a:buFont typeface="Montserrat"/>
              <a:buNone/>
              <a:defRPr sz="3000">
                <a:latin typeface="Montserrat"/>
                <a:ea typeface="Montserrat"/>
                <a:cs typeface="Montserrat"/>
                <a:sym typeface="Montserrat"/>
              </a:defRPr>
            </a:lvl2pPr>
            <a:lvl3pPr lvl="2" rtl="0">
              <a:spcBef>
                <a:spcPts val="0"/>
              </a:spcBef>
              <a:spcAft>
                <a:spcPts val="0"/>
              </a:spcAft>
              <a:buSzPts val="3000"/>
              <a:buFont typeface="Montserrat"/>
              <a:buNone/>
              <a:defRPr sz="3000">
                <a:latin typeface="Montserrat"/>
                <a:ea typeface="Montserrat"/>
                <a:cs typeface="Montserrat"/>
                <a:sym typeface="Montserrat"/>
              </a:defRPr>
            </a:lvl3pPr>
            <a:lvl4pPr lvl="3" rtl="0">
              <a:spcBef>
                <a:spcPts val="0"/>
              </a:spcBef>
              <a:spcAft>
                <a:spcPts val="0"/>
              </a:spcAft>
              <a:buSzPts val="3000"/>
              <a:buFont typeface="Montserrat"/>
              <a:buNone/>
              <a:defRPr sz="3000">
                <a:latin typeface="Montserrat"/>
                <a:ea typeface="Montserrat"/>
                <a:cs typeface="Montserrat"/>
                <a:sym typeface="Montserrat"/>
              </a:defRPr>
            </a:lvl4pPr>
            <a:lvl5pPr lvl="4" rtl="0">
              <a:spcBef>
                <a:spcPts val="0"/>
              </a:spcBef>
              <a:spcAft>
                <a:spcPts val="0"/>
              </a:spcAft>
              <a:buSzPts val="3000"/>
              <a:buFont typeface="Montserrat"/>
              <a:buNone/>
              <a:defRPr sz="3000">
                <a:latin typeface="Montserrat"/>
                <a:ea typeface="Montserrat"/>
                <a:cs typeface="Montserrat"/>
                <a:sym typeface="Montserrat"/>
              </a:defRPr>
            </a:lvl5pPr>
            <a:lvl6pPr lvl="5" rtl="0">
              <a:spcBef>
                <a:spcPts val="0"/>
              </a:spcBef>
              <a:spcAft>
                <a:spcPts val="0"/>
              </a:spcAft>
              <a:buSzPts val="3000"/>
              <a:buFont typeface="Montserrat"/>
              <a:buNone/>
              <a:defRPr sz="3000">
                <a:latin typeface="Montserrat"/>
                <a:ea typeface="Montserrat"/>
                <a:cs typeface="Montserrat"/>
                <a:sym typeface="Montserrat"/>
              </a:defRPr>
            </a:lvl6pPr>
            <a:lvl7pPr lvl="6" rtl="0">
              <a:spcBef>
                <a:spcPts val="0"/>
              </a:spcBef>
              <a:spcAft>
                <a:spcPts val="0"/>
              </a:spcAft>
              <a:buSzPts val="3000"/>
              <a:buFont typeface="Montserrat"/>
              <a:buNone/>
              <a:defRPr sz="3000">
                <a:latin typeface="Montserrat"/>
                <a:ea typeface="Montserrat"/>
                <a:cs typeface="Montserrat"/>
                <a:sym typeface="Montserrat"/>
              </a:defRPr>
            </a:lvl7pPr>
            <a:lvl8pPr lvl="7" rtl="0">
              <a:spcBef>
                <a:spcPts val="0"/>
              </a:spcBef>
              <a:spcAft>
                <a:spcPts val="0"/>
              </a:spcAft>
              <a:buSzPts val="3000"/>
              <a:buFont typeface="Montserrat"/>
              <a:buNone/>
              <a:defRPr sz="3000">
                <a:latin typeface="Montserrat"/>
                <a:ea typeface="Montserrat"/>
                <a:cs typeface="Montserrat"/>
                <a:sym typeface="Montserrat"/>
              </a:defRPr>
            </a:lvl8pPr>
            <a:lvl9pPr lvl="8" rtl="0">
              <a:spcBef>
                <a:spcPts val="0"/>
              </a:spcBef>
              <a:spcAft>
                <a:spcPts val="0"/>
              </a:spcAft>
              <a:buSzPts val="3000"/>
              <a:buFont typeface="Montserrat"/>
              <a:buNone/>
              <a:defRPr sz="3000">
                <a:latin typeface="Montserrat"/>
                <a:ea typeface="Montserrat"/>
                <a:cs typeface="Montserrat"/>
                <a:sym typeface="Montserrat"/>
              </a:defRPr>
            </a:lvl9pPr>
          </a:lstStyle>
          <a:p>
            <a:endParaRPr/>
          </a:p>
        </p:txBody>
      </p:sp>
      <p:sp>
        <p:nvSpPr>
          <p:cNvPr id="20" name="Google Shape;20;p4"/>
          <p:cNvSpPr/>
          <p:nvPr/>
        </p:nvSpPr>
        <p:spPr>
          <a:xfrm>
            <a:off x="581050" y="3055519"/>
            <a:ext cx="6016800" cy="1263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4"/>
          <p:cNvSpPr txBox="1">
            <a:spLocks noGrp="1"/>
          </p:cNvSpPr>
          <p:nvPr>
            <p:ph type="sldNum" idx="12"/>
          </p:nvPr>
        </p:nvSpPr>
        <p:spPr>
          <a:xfrm>
            <a:off x="8556775" y="4777350"/>
            <a:ext cx="548700" cy="2901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Quote - Teal">
  <p:cSld name="TITLE_1_1">
    <p:spTree>
      <p:nvGrpSpPr>
        <p:cNvPr id="1" name="Shape 22"/>
        <p:cNvGrpSpPr/>
        <p:nvPr/>
      </p:nvGrpSpPr>
      <p:grpSpPr>
        <a:xfrm>
          <a:off x="0" y="0"/>
          <a:ext cx="0" cy="0"/>
          <a:chOff x="0" y="0"/>
          <a:chExt cx="0" cy="0"/>
        </a:xfrm>
      </p:grpSpPr>
      <p:sp>
        <p:nvSpPr>
          <p:cNvPr id="23" name="Google Shape;23;p5"/>
          <p:cNvSpPr txBox="1">
            <a:spLocks noGrp="1"/>
          </p:cNvSpPr>
          <p:nvPr>
            <p:ph type="body" idx="1"/>
          </p:nvPr>
        </p:nvSpPr>
        <p:spPr>
          <a:xfrm>
            <a:off x="1513800" y="2161800"/>
            <a:ext cx="6116400" cy="819900"/>
          </a:xfrm>
          <a:prstGeom prst="rect">
            <a:avLst/>
          </a:prstGeom>
        </p:spPr>
        <p:txBody>
          <a:bodyPr spcFirstLastPara="1" wrap="square" lIns="91425" tIns="91425" rIns="91425" bIns="91425" anchor="t" anchorCtr="0">
            <a:noAutofit/>
          </a:bodyPr>
          <a:lstStyle>
            <a:lvl1pPr marL="457200" lvl="0" indent="-355600" algn="ctr" rtl="0">
              <a:spcBef>
                <a:spcPts val="600"/>
              </a:spcBef>
              <a:spcAft>
                <a:spcPts val="0"/>
              </a:spcAft>
              <a:buSzPts val="2000"/>
              <a:buChar char="○"/>
              <a:defRPr i="1"/>
            </a:lvl1pPr>
            <a:lvl2pPr marL="914400" lvl="1" indent="-355600" algn="ctr" rtl="0">
              <a:spcBef>
                <a:spcPts val="0"/>
              </a:spcBef>
              <a:spcAft>
                <a:spcPts val="0"/>
              </a:spcAft>
              <a:buSzPts val="2000"/>
              <a:buChar char="●"/>
              <a:defRPr i="1"/>
            </a:lvl2pPr>
            <a:lvl3pPr marL="1371600" lvl="2" indent="-355600" algn="ctr" rtl="0">
              <a:spcBef>
                <a:spcPts val="0"/>
              </a:spcBef>
              <a:spcAft>
                <a:spcPts val="0"/>
              </a:spcAft>
              <a:buSzPts val="2000"/>
              <a:buChar char="■"/>
              <a:defRPr i="1"/>
            </a:lvl3pPr>
            <a:lvl4pPr marL="1828800" lvl="3" indent="-355600" algn="ctr" rtl="0">
              <a:spcBef>
                <a:spcPts val="0"/>
              </a:spcBef>
              <a:spcAft>
                <a:spcPts val="0"/>
              </a:spcAft>
              <a:buSzPts val="2000"/>
              <a:buChar char="●"/>
              <a:defRPr i="1"/>
            </a:lvl4pPr>
            <a:lvl5pPr marL="2286000" lvl="4" indent="-355600" algn="ctr" rtl="0">
              <a:spcBef>
                <a:spcPts val="0"/>
              </a:spcBef>
              <a:spcAft>
                <a:spcPts val="0"/>
              </a:spcAft>
              <a:buSzPts val="2000"/>
              <a:buChar char="○"/>
              <a:defRPr i="1"/>
            </a:lvl5pPr>
            <a:lvl6pPr marL="2743200" lvl="5" indent="-355600" algn="ctr" rtl="0">
              <a:spcBef>
                <a:spcPts val="0"/>
              </a:spcBef>
              <a:spcAft>
                <a:spcPts val="0"/>
              </a:spcAft>
              <a:buSzPts val="2000"/>
              <a:buChar char="■"/>
              <a:defRPr i="1"/>
            </a:lvl6pPr>
            <a:lvl7pPr marL="3200400" lvl="6" indent="-355600" algn="ctr" rtl="0">
              <a:spcBef>
                <a:spcPts val="0"/>
              </a:spcBef>
              <a:spcAft>
                <a:spcPts val="0"/>
              </a:spcAft>
              <a:buSzPts val="2000"/>
              <a:buChar char="●"/>
              <a:defRPr i="1"/>
            </a:lvl7pPr>
            <a:lvl8pPr marL="3657600" lvl="7" indent="-355600" algn="ctr" rtl="0">
              <a:spcBef>
                <a:spcPts val="0"/>
              </a:spcBef>
              <a:spcAft>
                <a:spcPts val="0"/>
              </a:spcAft>
              <a:buSzPts val="2000"/>
              <a:buChar char="○"/>
              <a:defRPr i="1"/>
            </a:lvl8pPr>
            <a:lvl9pPr marL="4114800" lvl="8" indent="-355600" algn="ctr">
              <a:spcBef>
                <a:spcPts val="0"/>
              </a:spcBef>
              <a:spcAft>
                <a:spcPts val="0"/>
              </a:spcAft>
              <a:buSzPts val="2000"/>
              <a:buChar char="■"/>
              <a:defRPr i="1"/>
            </a:lvl9pPr>
          </a:lstStyle>
          <a:p>
            <a:endParaRPr/>
          </a:p>
        </p:txBody>
      </p:sp>
      <p:sp>
        <p:nvSpPr>
          <p:cNvPr id="24" name="Google Shape;24;p5"/>
          <p:cNvSpPr txBox="1"/>
          <p:nvPr/>
        </p:nvSpPr>
        <p:spPr>
          <a:xfrm>
            <a:off x="3593400" y="1181419"/>
            <a:ext cx="1957200" cy="653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600" b="1">
                <a:solidFill>
                  <a:srgbClr val="FFFFFF"/>
                </a:solidFill>
                <a:latin typeface="Times New Roman"/>
                <a:ea typeface="Times New Roman"/>
                <a:cs typeface="Times New Roman"/>
                <a:sym typeface="Times New Roman"/>
              </a:rPr>
              <a:t>“</a:t>
            </a:r>
            <a:endParaRPr sz="9600" b="1">
              <a:solidFill>
                <a:srgbClr val="FFFFFF"/>
              </a:solidFill>
              <a:latin typeface="Times New Roman"/>
              <a:ea typeface="Times New Roman"/>
              <a:cs typeface="Times New Roman"/>
              <a:sym typeface="Times New Roman"/>
            </a:endParaRPr>
          </a:p>
        </p:txBody>
      </p:sp>
      <p:sp>
        <p:nvSpPr>
          <p:cNvPr id="25" name="Google Shape;25;p5"/>
          <p:cNvSpPr/>
          <p:nvPr/>
        </p:nvSpPr>
        <p:spPr>
          <a:xfrm>
            <a:off x="2584275" y="4565606"/>
            <a:ext cx="3996000" cy="1263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5"/>
          <p:cNvSpPr/>
          <p:nvPr/>
        </p:nvSpPr>
        <p:spPr>
          <a:xfrm>
            <a:off x="2584275" y="451669"/>
            <a:ext cx="3996000" cy="1263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5"/>
          <p:cNvSpPr txBox="1">
            <a:spLocks noGrp="1"/>
          </p:cNvSpPr>
          <p:nvPr>
            <p:ph type="sldNum" idx="12"/>
          </p:nvPr>
        </p:nvSpPr>
        <p:spPr>
          <a:xfrm>
            <a:off x="8556775" y="4777350"/>
            <a:ext cx="548700" cy="2901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34"/>
        <p:cNvGrpSpPr/>
        <p:nvPr/>
      </p:nvGrpSpPr>
      <p:grpSpPr>
        <a:xfrm>
          <a:off x="0" y="0"/>
          <a:ext cx="0" cy="0"/>
          <a:chOff x="0" y="0"/>
          <a:chExt cx="0" cy="0"/>
        </a:xfrm>
      </p:grpSpPr>
      <p:sp>
        <p:nvSpPr>
          <p:cNvPr id="35" name="Google Shape;35;p7"/>
          <p:cNvSpPr txBox="1">
            <a:spLocks noGrp="1"/>
          </p:cNvSpPr>
          <p:nvPr>
            <p:ph type="title"/>
          </p:nvPr>
        </p:nvSpPr>
        <p:spPr>
          <a:xfrm>
            <a:off x="457200" y="447620"/>
            <a:ext cx="8229600" cy="1071900"/>
          </a:xfrm>
          <a:prstGeom prst="rect">
            <a:avLst/>
          </a:prstGeom>
        </p:spPr>
        <p:txBody>
          <a:bodyPr spcFirstLastPara="1" wrap="square" lIns="91425" tIns="91425" rIns="91425" bIns="91425" anchor="b"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36" name="Google Shape;36;p7"/>
          <p:cNvSpPr txBox="1">
            <a:spLocks noGrp="1"/>
          </p:cNvSpPr>
          <p:nvPr>
            <p:ph type="body" idx="1"/>
          </p:nvPr>
        </p:nvSpPr>
        <p:spPr>
          <a:xfrm>
            <a:off x="561950" y="1880794"/>
            <a:ext cx="8020200" cy="2815200"/>
          </a:xfrm>
          <a:prstGeom prst="rect">
            <a:avLst/>
          </a:prstGeom>
        </p:spPr>
        <p:txBody>
          <a:bodyPr spcFirstLastPara="1" wrap="square" lIns="91425" tIns="91425" rIns="91425" bIns="91425" anchor="t" anchorCtr="0">
            <a:noAutofit/>
          </a:bodyPr>
          <a:lstStyle>
            <a:lvl1pPr marL="457200" lvl="0" indent="-355600">
              <a:spcBef>
                <a:spcPts val="600"/>
              </a:spcBef>
              <a:spcAft>
                <a:spcPts val="0"/>
              </a:spcAft>
              <a:buSzPts val="2000"/>
              <a:buChar char="○"/>
              <a:defRPr/>
            </a:lvl1pPr>
            <a:lvl2pPr marL="914400" lvl="1" indent="-355600">
              <a:spcBef>
                <a:spcPts val="0"/>
              </a:spcBef>
              <a:spcAft>
                <a:spcPts val="0"/>
              </a:spcAft>
              <a:buSzPts val="2000"/>
              <a:buChar char="●"/>
              <a:defRPr/>
            </a:lvl2pPr>
            <a:lvl3pPr marL="1371600" lvl="2" indent="-355600">
              <a:spcBef>
                <a:spcPts val="0"/>
              </a:spcBef>
              <a:spcAft>
                <a:spcPts val="0"/>
              </a:spcAft>
              <a:buSzPts val="2000"/>
              <a:buChar char="■"/>
              <a:defRPr/>
            </a:lvl3pPr>
            <a:lvl4pPr marL="1828800" lvl="3" indent="-355600">
              <a:spcBef>
                <a:spcPts val="0"/>
              </a:spcBef>
              <a:spcAft>
                <a:spcPts val="0"/>
              </a:spcAft>
              <a:buSzPts val="2000"/>
              <a:buChar char="●"/>
              <a:defRPr/>
            </a:lvl4pPr>
            <a:lvl5pPr marL="2286000" lvl="4" indent="-355600">
              <a:spcBef>
                <a:spcPts val="0"/>
              </a:spcBef>
              <a:spcAft>
                <a:spcPts val="0"/>
              </a:spcAft>
              <a:buSzPts val="2000"/>
              <a:buChar char="○"/>
              <a:defRPr/>
            </a:lvl5pPr>
            <a:lvl6pPr marL="2743200" lvl="5" indent="-355600">
              <a:spcBef>
                <a:spcPts val="0"/>
              </a:spcBef>
              <a:spcAft>
                <a:spcPts val="0"/>
              </a:spcAft>
              <a:buSzPts val="2000"/>
              <a:buChar char="■"/>
              <a:defRPr/>
            </a:lvl6pPr>
            <a:lvl7pPr marL="3200400" lvl="6" indent="-355600">
              <a:spcBef>
                <a:spcPts val="0"/>
              </a:spcBef>
              <a:spcAft>
                <a:spcPts val="0"/>
              </a:spcAft>
              <a:buSzPts val="2000"/>
              <a:buChar char="●"/>
              <a:defRPr/>
            </a:lvl7pPr>
            <a:lvl8pPr marL="3657600" lvl="7" indent="-355600">
              <a:spcBef>
                <a:spcPts val="0"/>
              </a:spcBef>
              <a:spcAft>
                <a:spcPts val="0"/>
              </a:spcAft>
              <a:buSzPts val="2000"/>
              <a:buChar char="○"/>
              <a:defRPr/>
            </a:lvl8pPr>
            <a:lvl9pPr marL="4114800" lvl="8" indent="-355600">
              <a:spcBef>
                <a:spcPts val="0"/>
              </a:spcBef>
              <a:spcAft>
                <a:spcPts val="0"/>
              </a:spcAft>
              <a:buSzPts val="2000"/>
              <a:buChar char="■"/>
              <a:defRPr/>
            </a:lvl9pPr>
          </a:lstStyle>
          <a:p>
            <a:endParaRPr/>
          </a:p>
        </p:txBody>
      </p:sp>
      <p:sp>
        <p:nvSpPr>
          <p:cNvPr id="37" name="Google Shape;37;p7"/>
          <p:cNvSpPr/>
          <p:nvPr/>
        </p:nvSpPr>
        <p:spPr>
          <a:xfrm>
            <a:off x="0" y="1069462"/>
            <a:ext cx="412800" cy="25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7"/>
          <p:cNvSpPr txBox="1">
            <a:spLocks noGrp="1"/>
          </p:cNvSpPr>
          <p:nvPr>
            <p:ph type="sldNum" idx="12"/>
          </p:nvPr>
        </p:nvSpPr>
        <p:spPr>
          <a:xfrm>
            <a:off x="8556775" y="4777350"/>
            <a:ext cx="548700" cy="2901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39"/>
        <p:cNvGrpSpPr/>
        <p:nvPr/>
      </p:nvGrpSpPr>
      <p:grpSpPr>
        <a:xfrm>
          <a:off x="0" y="0"/>
          <a:ext cx="0" cy="0"/>
          <a:chOff x="0" y="0"/>
          <a:chExt cx="0" cy="0"/>
        </a:xfrm>
      </p:grpSpPr>
      <p:sp>
        <p:nvSpPr>
          <p:cNvPr id="40" name="Google Shape;40;p8"/>
          <p:cNvSpPr/>
          <p:nvPr/>
        </p:nvSpPr>
        <p:spPr>
          <a:xfrm>
            <a:off x="0" y="1069462"/>
            <a:ext cx="412800" cy="25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8"/>
          <p:cNvSpPr txBox="1">
            <a:spLocks noGrp="1"/>
          </p:cNvSpPr>
          <p:nvPr>
            <p:ph type="title"/>
          </p:nvPr>
        </p:nvSpPr>
        <p:spPr>
          <a:xfrm>
            <a:off x="457200" y="447620"/>
            <a:ext cx="8229600" cy="1071900"/>
          </a:xfrm>
          <a:prstGeom prst="rect">
            <a:avLst/>
          </a:prstGeom>
        </p:spPr>
        <p:txBody>
          <a:bodyPr spcFirstLastPara="1" wrap="square" lIns="91425" tIns="91425" rIns="91425" bIns="91425" anchor="b"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42" name="Google Shape;42;p8"/>
          <p:cNvSpPr txBox="1">
            <a:spLocks noGrp="1"/>
          </p:cNvSpPr>
          <p:nvPr>
            <p:ph type="body" idx="1"/>
          </p:nvPr>
        </p:nvSpPr>
        <p:spPr>
          <a:xfrm>
            <a:off x="457200" y="1852210"/>
            <a:ext cx="3561000" cy="3073800"/>
          </a:xfrm>
          <a:prstGeom prst="rect">
            <a:avLst/>
          </a:prstGeom>
        </p:spPr>
        <p:txBody>
          <a:bodyPr spcFirstLastPara="1" wrap="square" lIns="91425" tIns="91425" rIns="91425" bIns="91425" anchor="t" anchorCtr="0">
            <a:noAutofit/>
          </a:bodyPr>
          <a:lstStyle>
            <a:lvl1pPr marL="457200" lvl="0" indent="-342900">
              <a:lnSpc>
                <a:spcPct val="115000"/>
              </a:lnSpc>
              <a:spcBef>
                <a:spcPts val="600"/>
              </a:spcBef>
              <a:spcAft>
                <a:spcPts val="0"/>
              </a:spcAft>
              <a:buSzPts val="1800"/>
              <a:buChar char="○"/>
              <a:defRPr sz="1800"/>
            </a:lvl1pPr>
            <a:lvl2pPr marL="914400" lvl="1" indent="-342900">
              <a:lnSpc>
                <a:spcPct val="115000"/>
              </a:lnSpc>
              <a:spcBef>
                <a:spcPts val="0"/>
              </a:spcBef>
              <a:spcAft>
                <a:spcPts val="0"/>
              </a:spcAft>
              <a:buSzPts val="1800"/>
              <a:buChar char="●"/>
              <a:defRPr sz="1800"/>
            </a:lvl2pPr>
            <a:lvl3pPr marL="1371600" lvl="2" indent="-342900">
              <a:lnSpc>
                <a:spcPct val="115000"/>
              </a:lnSpc>
              <a:spcBef>
                <a:spcPts val="0"/>
              </a:spcBef>
              <a:spcAft>
                <a:spcPts val="0"/>
              </a:spcAft>
              <a:buSzPts val="1800"/>
              <a:buChar char="■"/>
              <a:defRPr sz="1800"/>
            </a:lvl3pPr>
            <a:lvl4pPr marL="1828800" lvl="3" indent="-342900">
              <a:lnSpc>
                <a:spcPct val="115000"/>
              </a:lnSpc>
              <a:spcBef>
                <a:spcPts val="0"/>
              </a:spcBef>
              <a:spcAft>
                <a:spcPts val="0"/>
              </a:spcAft>
              <a:buSzPts val="1800"/>
              <a:buChar char="●"/>
              <a:defRPr sz="1800"/>
            </a:lvl4pPr>
            <a:lvl5pPr marL="2286000" lvl="4" indent="-342900">
              <a:lnSpc>
                <a:spcPct val="115000"/>
              </a:lnSpc>
              <a:spcBef>
                <a:spcPts val="0"/>
              </a:spcBef>
              <a:spcAft>
                <a:spcPts val="0"/>
              </a:spcAft>
              <a:buSzPts val="1800"/>
              <a:buChar char="○"/>
              <a:defRPr sz="1800"/>
            </a:lvl5pPr>
            <a:lvl6pPr marL="2743200" lvl="5" indent="-342900">
              <a:lnSpc>
                <a:spcPct val="115000"/>
              </a:lnSpc>
              <a:spcBef>
                <a:spcPts val="0"/>
              </a:spcBef>
              <a:spcAft>
                <a:spcPts val="0"/>
              </a:spcAft>
              <a:buSzPts val="1800"/>
              <a:buChar char="■"/>
              <a:defRPr sz="1800"/>
            </a:lvl6pPr>
            <a:lvl7pPr marL="3200400" lvl="6" indent="-342900">
              <a:lnSpc>
                <a:spcPct val="115000"/>
              </a:lnSpc>
              <a:spcBef>
                <a:spcPts val="0"/>
              </a:spcBef>
              <a:spcAft>
                <a:spcPts val="0"/>
              </a:spcAft>
              <a:buSzPts val="1800"/>
              <a:buChar char="●"/>
              <a:defRPr sz="1800"/>
            </a:lvl7pPr>
            <a:lvl8pPr marL="3657600" lvl="7" indent="-342900">
              <a:lnSpc>
                <a:spcPct val="115000"/>
              </a:lnSpc>
              <a:spcBef>
                <a:spcPts val="0"/>
              </a:spcBef>
              <a:spcAft>
                <a:spcPts val="0"/>
              </a:spcAft>
              <a:buSzPts val="1800"/>
              <a:buChar char="○"/>
              <a:defRPr sz="1800"/>
            </a:lvl8pPr>
            <a:lvl9pPr marL="4114800" lvl="8" indent="-342900">
              <a:lnSpc>
                <a:spcPct val="115000"/>
              </a:lnSpc>
              <a:spcBef>
                <a:spcPts val="0"/>
              </a:spcBef>
              <a:spcAft>
                <a:spcPts val="0"/>
              </a:spcAft>
              <a:buSzPts val="1800"/>
              <a:buChar char="■"/>
              <a:defRPr sz="1800"/>
            </a:lvl9pPr>
          </a:lstStyle>
          <a:p>
            <a:endParaRPr/>
          </a:p>
        </p:txBody>
      </p:sp>
      <p:sp>
        <p:nvSpPr>
          <p:cNvPr id="43" name="Google Shape;43;p8"/>
          <p:cNvSpPr txBox="1">
            <a:spLocks noGrp="1"/>
          </p:cNvSpPr>
          <p:nvPr>
            <p:ph type="body" idx="2"/>
          </p:nvPr>
        </p:nvSpPr>
        <p:spPr>
          <a:xfrm>
            <a:off x="5131069" y="1852125"/>
            <a:ext cx="3600000" cy="3073800"/>
          </a:xfrm>
          <a:prstGeom prst="rect">
            <a:avLst/>
          </a:prstGeom>
        </p:spPr>
        <p:txBody>
          <a:bodyPr spcFirstLastPara="1" wrap="square" lIns="91425" tIns="91425" rIns="91425" bIns="91425" anchor="t" anchorCtr="0">
            <a:noAutofit/>
          </a:bodyPr>
          <a:lstStyle>
            <a:lvl1pPr marL="457200" lvl="0" indent="-342900">
              <a:lnSpc>
                <a:spcPct val="115000"/>
              </a:lnSpc>
              <a:spcBef>
                <a:spcPts val="600"/>
              </a:spcBef>
              <a:spcAft>
                <a:spcPts val="0"/>
              </a:spcAft>
              <a:buSzPts val="1800"/>
              <a:buChar char="○"/>
              <a:defRPr sz="1800"/>
            </a:lvl1pPr>
            <a:lvl2pPr marL="914400" lvl="1" indent="-342900">
              <a:lnSpc>
                <a:spcPct val="115000"/>
              </a:lnSpc>
              <a:spcBef>
                <a:spcPts val="0"/>
              </a:spcBef>
              <a:spcAft>
                <a:spcPts val="0"/>
              </a:spcAft>
              <a:buSzPts val="1800"/>
              <a:buChar char="●"/>
              <a:defRPr sz="1800"/>
            </a:lvl2pPr>
            <a:lvl3pPr marL="1371600" lvl="2" indent="-342900">
              <a:lnSpc>
                <a:spcPct val="115000"/>
              </a:lnSpc>
              <a:spcBef>
                <a:spcPts val="0"/>
              </a:spcBef>
              <a:spcAft>
                <a:spcPts val="0"/>
              </a:spcAft>
              <a:buSzPts val="1800"/>
              <a:buChar char="■"/>
              <a:defRPr sz="1800"/>
            </a:lvl3pPr>
            <a:lvl4pPr marL="1828800" lvl="3" indent="-342900">
              <a:lnSpc>
                <a:spcPct val="115000"/>
              </a:lnSpc>
              <a:spcBef>
                <a:spcPts val="0"/>
              </a:spcBef>
              <a:spcAft>
                <a:spcPts val="0"/>
              </a:spcAft>
              <a:buSzPts val="1800"/>
              <a:buChar char="●"/>
              <a:defRPr sz="1800"/>
            </a:lvl4pPr>
            <a:lvl5pPr marL="2286000" lvl="4" indent="-342900">
              <a:lnSpc>
                <a:spcPct val="115000"/>
              </a:lnSpc>
              <a:spcBef>
                <a:spcPts val="0"/>
              </a:spcBef>
              <a:spcAft>
                <a:spcPts val="0"/>
              </a:spcAft>
              <a:buSzPts val="1800"/>
              <a:buChar char="○"/>
              <a:defRPr sz="1800"/>
            </a:lvl5pPr>
            <a:lvl6pPr marL="2743200" lvl="5" indent="-342900">
              <a:lnSpc>
                <a:spcPct val="115000"/>
              </a:lnSpc>
              <a:spcBef>
                <a:spcPts val="0"/>
              </a:spcBef>
              <a:spcAft>
                <a:spcPts val="0"/>
              </a:spcAft>
              <a:buSzPts val="1800"/>
              <a:buChar char="■"/>
              <a:defRPr sz="1800"/>
            </a:lvl6pPr>
            <a:lvl7pPr marL="3200400" lvl="6" indent="-342900">
              <a:lnSpc>
                <a:spcPct val="115000"/>
              </a:lnSpc>
              <a:spcBef>
                <a:spcPts val="0"/>
              </a:spcBef>
              <a:spcAft>
                <a:spcPts val="0"/>
              </a:spcAft>
              <a:buSzPts val="1800"/>
              <a:buChar char="●"/>
              <a:defRPr sz="1800"/>
            </a:lvl7pPr>
            <a:lvl8pPr marL="3657600" lvl="7" indent="-342900">
              <a:lnSpc>
                <a:spcPct val="115000"/>
              </a:lnSpc>
              <a:spcBef>
                <a:spcPts val="0"/>
              </a:spcBef>
              <a:spcAft>
                <a:spcPts val="0"/>
              </a:spcAft>
              <a:buSzPts val="1800"/>
              <a:buChar char="○"/>
              <a:defRPr sz="1800"/>
            </a:lvl8pPr>
            <a:lvl9pPr marL="4114800" lvl="8" indent="-342900">
              <a:lnSpc>
                <a:spcPct val="115000"/>
              </a:lnSpc>
              <a:spcBef>
                <a:spcPts val="0"/>
              </a:spcBef>
              <a:spcAft>
                <a:spcPts val="0"/>
              </a:spcAft>
              <a:buSzPts val="1800"/>
              <a:buChar char="■"/>
              <a:defRPr sz="1800"/>
            </a:lvl9pPr>
          </a:lstStyle>
          <a:p>
            <a:endParaRPr/>
          </a:p>
        </p:txBody>
      </p:sp>
      <p:sp>
        <p:nvSpPr>
          <p:cNvPr id="44" name="Google Shape;44;p8"/>
          <p:cNvSpPr txBox="1">
            <a:spLocks noGrp="1"/>
          </p:cNvSpPr>
          <p:nvPr>
            <p:ph type="sldNum" idx="12"/>
          </p:nvPr>
        </p:nvSpPr>
        <p:spPr>
          <a:xfrm>
            <a:off x="8556775" y="4777350"/>
            <a:ext cx="548700" cy="2901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2"/>
        <p:cNvGrpSpPr/>
        <p:nvPr/>
      </p:nvGrpSpPr>
      <p:grpSpPr>
        <a:xfrm>
          <a:off x="0" y="0"/>
          <a:ext cx="0" cy="0"/>
          <a:chOff x="0" y="0"/>
          <a:chExt cx="0" cy="0"/>
        </a:xfrm>
      </p:grpSpPr>
      <p:sp>
        <p:nvSpPr>
          <p:cNvPr id="53" name="Google Shape;53;p10"/>
          <p:cNvSpPr txBox="1">
            <a:spLocks noGrp="1"/>
          </p:cNvSpPr>
          <p:nvPr>
            <p:ph type="title"/>
          </p:nvPr>
        </p:nvSpPr>
        <p:spPr>
          <a:xfrm>
            <a:off x="457200" y="428569"/>
            <a:ext cx="8229600" cy="573000"/>
          </a:xfrm>
          <a:prstGeom prst="rect">
            <a:avLst/>
          </a:prstGeom>
        </p:spPr>
        <p:txBody>
          <a:bodyPr spcFirstLastPara="1" wrap="square" lIns="91425" tIns="91425" rIns="91425" bIns="91425" anchor="b" anchorCtr="0">
            <a:noAutofit/>
          </a:bodyPr>
          <a:lstStyle>
            <a:lvl1pPr lvl="0" algn="ctr">
              <a:spcBef>
                <a:spcPts val="0"/>
              </a:spcBef>
              <a:spcAft>
                <a:spcPts val="0"/>
              </a:spcAft>
              <a:buSzPts val="3200"/>
              <a:buNone/>
              <a:defRPr/>
            </a:lvl1pPr>
            <a:lvl2pPr lvl="1" algn="ctr">
              <a:spcBef>
                <a:spcPts val="0"/>
              </a:spcBef>
              <a:spcAft>
                <a:spcPts val="0"/>
              </a:spcAft>
              <a:buSzPts val="3200"/>
              <a:buNone/>
              <a:defRPr/>
            </a:lvl2pPr>
            <a:lvl3pPr lvl="2" algn="ctr">
              <a:spcBef>
                <a:spcPts val="0"/>
              </a:spcBef>
              <a:spcAft>
                <a:spcPts val="0"/>
              </a:spcAft>
              <a:buSzPts val="3200"/>
              <a:buNone/>
              <a:defRPr/>
            </a:lvl3pPr>
            <a:lvl4pPr lvl="3" algn="ctr">
              <a:spcBef>
                <a:spcPts val="0"/>
              </a:spcBef>
              <a:spcAft>
                <a:spcPts val="0"/>
              </a:spcAft>
              <a:buSzPts val="3200"/>
              <a:buNone/>
              <a:defRPr/>
            </a:lvl4pPr>
            <a:lvl5pPr lvl="4" algn="ctr">
              <a:spcBef>
                <a:spcPts val="0"/>
              </a:spcBef>
              <a:spcAft>
                <a:spcPts val="0"/>
              </a:spcAft>
              <a:buSzPts val="3200"/>
              <a:buNone/>
              <a:defRPr/>
            </a:lvl5pPr>
            <a:lvl6pPr lvl="5" algn="ctr">
              <a:spcBef>
                <a:spcPts val="0"/>
              </a:spcBef>
              <a:spcAft>
                <a:spcPts val="0"/>
              </a:spcAft>
              <a:buSzPts val="3200"/>
              <a:buNone/>
              <a:defRPr/>
            </a:lvl6pPr>
            <a:lvl7pPr lvl="6" algn="ctr">
              <a:spcBef>
                <a:spcPts val="0"/>
              </a:spcBef>
              <a:spcAft>
                <a:spcPts val="0"/>
              </a:spcAft>
              <a:buSzPts val="3200"/>
              <a:buNone/>
              <a:defRPr/>
            </a:lvl7pPr>
            <a:lvl8pPr lvl="7" algn="ctr">
              <a:spcBef>
                <a:spcPts val="0"/>
              </a:spcBef>
              <a:spcAft>
                <a:spcPts val="0"/>
              </a:spcAft>
              <a:buSzPts val="3200"/>
              <a:buNone/>
              <a:defRPr/>
            </a:lvl8pPr>
            <a:lvl9pPr lvl="8" algn="ctr">
              <a:spcBef>
                <a:spcPts val="0"/>
              </a:spcBef>
              <a:spcAft>
                <a:spcPts val="0"/>
              </a:spcAft>
              <a:buSzPts val="3200"/>
              <a:buNone/>
              <a:defRPr/>
            </a:lvl9pPr>
          </a:lstStyle>
          <a:p>
            <a:endParaRPr/>
          </a:p>
        </p:txBody>
      </p:sp>
      <p:sp>
        <p:nvSpPr>
          <p:cNvPr id="54" name="Google Shape;54;p10"/>
          <p:cNvSpPr/>
          <p:nvPr/>
        </p:nvSpPr>
        <p:spPr>
          <a:xfrm>
            <a:off x="2584275" y="4565606"/>
            <a:ext cx="3996000" cy="1263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10"/>
          <p:cNvSpPr txBox="1">
            <a:spLocks noGrp="1"/>
          </p:cNvSpPr>
          <p:nvPr>
            <p:ph type="sldNum" idx="12"/>
          </p:nvPr>
        </p:nvSpPr>
        <p:spPr>
          <a:xfrm>
            <a:off x="8556775" y="4777350"/>
            <a:ext cx="548700" cy="2901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 1 column - Gold">
  <p:cSld name="TITLE_AND_BODY_1_1">
    <p:bg>
      <p:bgPr>
        <a:solidFill>
          <a:schemeClr val="accent3"/>
        </a:solidFill>
        <a:effectLst/>
      </p:bgPr>
    </p:bg>
    <p:spTree>
      <p:nvGrpSpPr>
        <p:cNvPr id="1" name="Shape 62"/>
        <p:cNvGrpSpPr/>
        <p:nvPr/>
      </p:nvGrpSpPr>
      <p:grpSpPr>
        <a:xfrm>
          <a:off x="0" y="0"/>
          <a:ext cx="0" cy="0"/>
          <a:chOff x="0" y="0"/>
          <a:chExt cx="0" cy="0"/>
        </a:xfrm>
      </p:grpSpPr>
      <p:sp>
        <p:nvSpPr>
          <p:cNvPr id="63" name="Google Shape;63;p13"/>
          <p:cNvSpPr/>
          <p:nvPr/>
        </p:nvSpPr>
        <p:spPr>
          <a:xfrm>
            <a:off x="0" y="1069462"/>
            <a:ext cx="412800" cy="25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13"/>
          <p:cNvSpPr txBox="1">
            <a:spLocks noGrp="1"/>
          </p:cNvSpPr>
          <p:nvPr>
            <p:ph type="title"/>
          </p:nvPr>
        </p:nvSpPr>
        <p:spPr>
          <a:xfrm>
            <a:off x="457200" y="447620"/>
            <a:ext cx="8229600" cy="1071900"/>
          </a:xfrm>
          <a:prstGeom prst="rect">
            <a:avLst/>
          </a:prstGeom>
        </p:spPr>
        <p:txBody>
          <a:bodyPr spcFirstLastPara="1" wrap="square" lIns="91425" tIns="91425" rIns="91425" bIns="91425" anchor="b"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65" name="Google Shape;65;p13"/>
          <p:cNvSpPr txBox="1">
            <a:spLocks noGrp="1"/>
          </p:cNvSpPr>
          <p:nvPr>
            <p:ph type="body" idx="1"/>
          </p:nvPr>
        </p:nvSpPr>
        <p:spPr>
          <a:xfrm>
            <a:off x="561950" y="1880794"/>
            <a:ext cx="8020200" cy="2815200"/>
          </a:xfrm>
          <a:prstGeom prst="rect">
            <a:avLst/>
          </a:prstGeom>
        </p:spPr>
        <p:txBody>
          <a:bodyPr spcFirstLastPara="1" wrap="square" lIns="91425" tIns="91425" rIns="91425" bIns="91425" anchor="t" anchorCtr="0">
            <a:noAutofit/>
          </a:bodyPr>
          <a:lstStyle>
            <a:lvl1pPr marL="457200" lvl="0" indent="-355600" rtl="0">
              <a:spcBef>
                <a:spcPts val="600"/>
              </a:spcBef>
              <a:spcAft>
                <a:spcPts val="0"/>
              </a:spcAft>
              <a:buSzPts val="2000"/>
              <a:buChar char="○"/>
              <a:defRPr/>
            </a:lvl1pPr>
            <a:lvl2pPr marL="914400" lvl="1" indent="-355600" rtl="0">
              <a:spcBef>
                <a:spcPts val="0"/>
              </a:spcBef>
              <a:spcAft>
                <a:spcPts val="0"/>
              </a:spcAft>
              <a:buSzPts val="2000"/>
              <a:buChar char="●"/>
              <a:defRPr/>
            </a:lvl2pPr>
            <a:lvl3pPr marL="1371600" lvl="2" indent="-355600" rtl="0">
              <a:spcBef>
                <a:spcPts val="0"/>
              </a:spcBef>
              <a:spcAft>
                <a:spcPts val="0"/>
              </a:spcAft>
              <a:buSzPts val="2000"/>
              <a:buChar char="■"/>
              <a:defRPr/>
            </a:lvl3pPr>
            <a:lvl4pPr marL="1828800" lvl="3" indent="-355600" rtl="0">
              <a:spcBef>
                <a:spcPts val="0"/>
              </a:spcBef>
              <a:spcAft>
                <a:spcPts val="0"/>
              </a:spcAft>
              <a:buSzPts val="2000"/>
              <a:buChar char="●"/>
              <a:defRPr/>
            </a:lvl4pPr>
            <a:lvl5pPr marL="2286000" lvl="4" indent="-355600" rtl="0">
              <a:spcBef>
                <a:spcPts val="0"/>
              </a:spcBef>
              <a:spcAft>
                <a:spcPts val="0"/>
              </a:spcAft>
              <a:buSzPts val="2000"/>
              <a:buChar char="○"/>
              <a:defRPr/>
            </a:lvl5pPr>
            <a:lvl6pPr marL="2743200" lvl="5" indent="-355600" rtl="0">
              <a:spcBef>
                <a:spcPts val="0"/>
              </a:spcBef>
              <a:spcAft>
                <a:spcPts val="0"/>
              </a:spcAft>
              <a:buSzPts val="2000"/>
              <a:buChar char="■"/>
              <a:defRPr/>
            </a:lvl6pPr>
            <a:lvl7pPr marL="3200400" lvl="6" indent="-355600" rtl="0">
              <a:spcBef>
                <a:spcPts val="0"/>
              </a:spcBef>
              <a:spcAft>
                <a:spcPts val="0"/>
              </a:spcAft>
              <a:buSzPts val="2000"/>
              <a:buChar char="●"/>
              <a:defRPr/>
            </a:lvl7pPr>
            <a:lvl8pPr marL="3657600" lvl="7" indent="-355600" rtl="0">
              <a:spcBef>
                <a:spcPts val="0"/>
              </a:spcBef>
              <a:spcAft>
                <a:spcPts val="0"/>
              </a:spcAft>
              <a:buSzPts val="2000"/>
              <a:buChar char="○"/>
              <a:defRPr/>
            </a:lvl8pPr>
            <a:lvl9pPr marL="4114800" lvl="8" indent="-355600" rtl="0">
              <a:spcBef>
                <a:spcPts val="0"/>
              </a:spcBef>
              <a:spcAft>
                <a:spcPts val="0"/>
              </a:spcAft>
              <a:buSzPts val="2000"/>
              <a:buChar char="■"/>
              <a:defRPr/>
            </a:lvl9pPr>
          </a:lstStyle>
          <a:p>
            <a:endParaRPr/>
          </a:p>
        </p:txBody>
      </p:sp>
      <p:sp>
        <p:nvSpPr>
          <p:cNvPr id="66" name="Google Shape;66;p13"/>
          <p:cNvSpPr txBox="1">
            <a:spLocks noGrp="1"/>
          </p:cNvSpPr>
          <p:nvPr>
            <p:ph type="sldNum" idx="12"/>
          </p:nvPr>
        </p:nvSpPr>
        <p:spPr>
          <a:xfrm>
            <a:off x="8556775" y="4777350"/>
            <a:ext cx="548700" cy="2901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 Gold">
  <p:cSld name="TITLE_ONLY_1_1">
    <p:bg>
      <p:bgPr>
        <a:solidFill>
          <a:schemeClr val="accent3"/>
        </a:solidFill>
        <a:effectLst/>
      </p:bgPr>
    </p:bg>
    <p:spTree>
      <p:nvGrpSpPr>
        <p:cNvPr id="1" name="Shape 80"/>
        <p:cNvGrpSpPr/>
        <p:nvPr/>
      </p:nvGrpSpPr>
      <p:grpSpPr>
        <a:xfrm>
          <a:off x="0" y="0"/>
          <a:ext cx="0" cy="0"/>
          <a:chOff x="0" y="0"/>
          <a:chExt cx="0" cy="0"/>
        </a:xfrm>
      </p:grpSpPr>
      <p:sp>
        <p:nvSpPr>
          <p:cNvPr id="81" name="Google Shape;81;p16"/>
          <p:cNvSpPr txBox="1">
            <a:spLocks noGrp="1"/>
          </p:cNvSpPr>
          <p:nvPr>
            <p:ph type="title"/>
          </p:nvPr>
        </p:nvSpPr>
        <p:spPr>
          <a:xfrm>
            <a:off x="457200" y="428569"/>
            <a:ext cx="8229600" cy="573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200"/>
              <a:buNone/>
              <a:defRPr/>
            </a:lvl1pPr>
            <a:lvl2pPr lvl="1" algn="ctr" rtl="0">
              <a:spcBef>
                <a:spcPts val="0"/>
              </a:spcBef>
              <a:spcAft>
                <a:spcPts val="0"/>
              </a:spcAft>
              <a:buSzPts val="3200"/>
              <a:buNone/>
              <a:defRPr/>
            </a:lvl2pPr>
            <a:lvl3pPr lvl="2" algn="ctr" rtl="0">
              <a:spcBef>
                <a:spcPts val="0"/>
              </a:spcBef>
              <a:spcAft>
                <a:spcPts val="0"/>
              </a:spcAft>
              <a:buSzPts val="3200"/>
              <a:buNone/>
              <a:defRPr/>
            </a:lvl3pPr>
            <a:lvl4pPr lvl="3" algn="ctr" rtl="0">
              <a:spcBef>
                <a:spcPts val="0"/>
              </a:spcBef>
              <a:spcAft>
                <a:spcPts val="0"/>
              </a:spcAft>
              <a:buSzPts val="3200"/>
              <a:buNone/>
              <a:defRPr/>
            </a:lvl4pPr>
            <a:lvl5pPr lvl="4" algn="ctr" rtl="0">
              <a:spcBef>
                <a:spcPts val="0"/>
              </a:spcBef>
              <a:spcAft>
                <a:spcPts val="0"/>
              </a:spcAft>
              <a:buSzPts val="3200"/>
              <a:buNone/>
              <a:defRPr/>
            </a:lvl5pPr>
            <a:lvl6pPr lvl="5" algn="ctr" rtl="0">
              <a:spcBef>
                <a:spcPts val="0"/>
              </a:spcBef>
              <a:spcAft>
                <a:spcPts val="0"/>
              </a:spcAft>
              <a:buSzPts val="3200"/>
              <a:buNone/>
              <a:defRPr/>
            </a:lvl6pPr>
            <a:lvl7pPr lvl="6" algn="ctr" rtl="0">
              <a:spcBef>
                <a:spcPts val="0"/>
              </a:spcBef>
              <a:spcAft>
                <a:spcPts val="0"/>
              </a:spcAft>
              <a:buSzPts val="3200"/>
              <a:buNone/>
              <a:defRPr/>
            </a:lvl7pPr>
            <a:lvl8pPr lvl="7" algn="ctr" rtl="0">
              <a:spcBef>
                <a:spcPts val="0"/>
              </a:spcBef>
              <a:spcAft>
                <a:spcPts val="0"/>
              </a:spcAft>
              <a:buSzPts val="3200"/>
              <a:buNone/>
              <a:defRPr/>
            </a:lvl8pPr>
            <a:lvl9pPr lvl="8" algn="ctr" rtl="0">
              <a:spcBef>
                <a:spcPts val="0"/>
              </a:spcBef>
              <a:spcAft>
                <a:spcPts val="0"/>
              </a:spcAft>
              <a:buSzPts val="3200"/>
              <a:buNone/>
              <a:defRPr/>
            </a:lvl9pPr>
          </a:lstStyle>
          <a:p>
            <a:endParaRPr/>
          </a:p>
        </p:txBody>
      </p:sp>
      <p:sp>
        <p:nvSpPr>
          <p:cNvPr id="82" name="Google Shape;82;p16"/>
          <p:cNvSpPr/>
          <p:nvPr/>
        </p:nvSpPr>
        <p:spPr>
          <a:xfrm>
            <a:off x="2584275" y="4565606"/>
            <a:ext cx="3996000" cy="1263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16"/>
          <p:cNvSpPr txBox="1">
            <a:spLocks noGrp="1"/>
          </p:cNvSpPr>
          <p:nvPr>
            <p:ph type="sldNum" idx="12"/>
          </p:nvPr>
        </p:nvSpPr>
        <p:spPr>
          <a:xfrm>
            <a:off x="8556775" y="4777350"/>
            <a:ext cx="548700" cy="2901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accen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447620"/>
            <a:ext cx="8229600" cy="10719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Clr>
                <a:schemeClr val="lt1"/>
              </a:buClr>
              <a:buSzPts val="3200"/>
              <a:buFont typeface="Montserrat"/>
              <a:buNone/>
              <a:defRPr sz="3200" b="1">
                <a:solidFill>
                  <a:schemeClr val="lt1"/>
                </a:solidFill>
                <a:latin typeface="Montserrat"/>
                <a:ea typeface="Montserrat"/>
                <a:cs typeface="Montserrat"/>
                <a:sym typeface="Montserrat"/>
              </a:defRPr>
            </a:lvl1pPr>
            <a:lvl2pPr lvl="1">
              <a:spcBef>
                <a:spcPts val="0"/>
              </a:spcBef>
              <a:spcAft>
                <a:spcPts val="0"/>
              </a:spcAft>
              <a:buClr>
                <a:schemeClr val="lt1"/>
              </a:buClr>
              <a:buSzPts val="3200"/>
              <a:buFont typeface="Montserrat"/>
              <a:buNone/>
              <a:defRPr sz="3200" b="1">
                <a:solidFill>
                  <a:schemeClr val="lt1"/>
                </a:solidFill>
                <a:latin typeface="Montserrat"/>
                <a:ea typeface="Montserrat"/>
                <a:cs typeface="Montserrat"/>
                <a:sym typeface="Montserrat"/>
              </a:defRPr>
            </a:lvl2pPr>
            <a:lvl3pPr lvl="2">
              <a:spcBef>
                <a:spcPts val="0"/>
              </a:spcBef>
              <a:spcAft>
                <a:spcPts val="0"/>
              </a:spcAft>
              <a:buClr>
                <a:schemeClr val="lt1"/>
              </a:buClr>
              <a:buSzPts val="3200"/>
              <a:buFont typeface="Montserrat"/>
              <a:buNone/>
              <a:defRPr sz="3200" b="1">
                <a:solidFill>
                  <a:schemeClr val="lt1"/>
                </a:solidFill>
                <a:latin typeface="Montserrat"/>
                <a:ea typeface="Montserrat"/>
                <a:cs typeface="Montserrat"/>
                <a:sym typeface="Montserrat"/>
              </a:defRPr>
            </a:lvl3pPr>
            <a:lvl4pPr lvl="3">
              <a:spcBef>
                <a:spcPts val="0"/>
              </a:spcBef>
              <a:spcAft>
                <a:spcPts val="0"/>
              </a:spcAft>
              <a:buClr>
                <a:schemeClr val="lt1"/>
              </a:buClr>
              <a:buSzPts val="3200"/>
              <a:buFont typeface="Montserrat"/>
              <a:buNone/>
              <a:defRPr sz="3200" b="1">
                <a:solidFill>
                  <a:schemeClr val="lt1"/>
                </a:solidFill>
                <a:latin typeface="Montserrat"/>
                <a:ea typeface="Montserrat"/>
                <a:cs typeface="Montserrat"/>
                <a:sym typeface="Montserrat"/>
              </a:defRPr>
            </a:lvl4pPr>
            <a:lvl5pPr lvl="4">
              <a:spcBef>
                <a:spcPts val="0"/>
              </a:spcBef>
              <a:spcAft>
                <a:spcPts val="0"/>
              </a:spcAft>
              <a:buClr>
                <a:schemeClr val="lt1"/>
              </a:buClr>
              <a:buSzPts val="3200"/>
              <a:buFont typeface="Montserrat"/>
              <a:buNone/>
              <a:defRPr sz="3200" b="1">
                <a:solidFill>
                  <a:schemeClr val="lt1"/>
                </a:solidFill>
                <a:latin typeface="Montserrat"/>
                <a:ea typeface="Montserrat"/>
                <a:cs typeface="Montserrat"/>
                <a:sym typeface="Montserrat"/>
              </a:defRPr>
            </a:lvl5pPr>
            <a:lvl6pPr lvl="5">
              <a:spcBef>
                <a:spcPts val="0"/>
              </a:spcBef>
              <a:spcAft>
                <a:spcPts val="0"/>
              </a:spcAft>
              <a:buClr>
                <a:schemeClr val="lt1"/>
              </a:buClr>
              <a:buSzPts val="3200"/>
              <a:buFont typeface="Montserrat"/>
              <a:buNone/>
              <a:defRPr sz="3200" b="1">
                <a:solidFill>
                  <a:schemeClr val="lt1"/>
                </a:solidFill>
                <a:latin typeface="Montserrat"/>
                <a:ea typeface="Montserrat"/>
                <a:cs typeface="Montserrat"/>
                <a:sym typeface="Montserrat"/>
              </a:defRPr>
            </a:lvl6pPr>
            <a:lvl7pPr lvl="6">
              <a:spcBef>
                <a:spcPts val="0"/>
              </a:spcBef>
              <a:spcAft>
                <a:spcPts val="0"/>
              </a:spcAft>
              <a:buClr>
                <a:schemeClr val="lt1"/>
              </a:buClr>
              <a:buSzPts val="3200"/>
              <a:buFont typeface="Montserrat"/>
              <a:buNone/>
              <a:defRPr sz="3200" b="1">
                <a:solidFill>
                  <a:schemeClr val="lt1"/>
                </a:solidFill>
                <a:latin typeface="Montserrat"/>
                <a:ea typeface="Montserrat"/>
                <a:cs typeface="Montserrat"/>
                <a:sym typeface="Montserrat"/>
              </a:defRPr>
            </a:lvl7pPr>
            <a:lvl8pPr lvl="7">
              <a:spcBef>
                <a:spcPts val="0"/>
              </a:spcBef>
              <a:spcAft>
                <a:spcPts val="0"/>
              </a:spcAft>
              <a:buClr>
                <a:schemeClr val="lt1"/>
              </a:buClr>
              <a:buSzPts val="3200"/>
              <a:buFont typeface="Montserrat"/>
              <a:buNone/>
              <a:defRPr sz="3200" b="1">
                <a:solidFill>
                  <a:schemeClr val="lt1"/>
                </a:solidFill>
                <a:latin typeface="Montserrat"/>
                <a:ea typeface="Montserrat"/>
                <a:cs typeface="Montserrat"/>
                <a:sym typeface="Montserrat"/>
              </a:defRPr>
            </a:lvl8pPr>
            <a:lvl9pPr lvl="8">
              <a:spcBef>
                <a:spcPts val="0"/>
              </a:spcBef>
              <a:spcAft>
                <a:spcPts val="0"/>
              </a:spcAft>
              <a:buClr>
                <a:schemeClr val="lt1"/>
              </a:buClr>
              <a:buSzPts val="3200"/>
              <a:buFont typeface="Montserrat"/>
              <a:buNone/>
              <a:defRPr sz="3200" b="1">
                <a:solidFill>
                  <a:schemeClr val="lt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561950" y="1880794"/>
            <a:ext cx="8020200" cy="2815200"/>
          </a:xfrm>
          <a:prstGeom prst="rect">
            <a:avLst/>
          </a:prstGeom>
          <a:noFill/>
          <a:ln>
            <a:noFill/>
          </a:ln>
        </p:spPr>
        <p:txBody>
          <a:bodyPr spcFirstLastPara="1" wrap="square" lIns="91425" tIns="91425" rIns="91425" bIns="91425" anchor="t" anchorCtr="0">
            <a:noAutofit/>
          </a:bodyPr>
          <a:lstStyle>
            <a:lvl1pPr marL="457200" lvl="0" indent="-355600">
              <a:spcBef>
                <a:spcPts val="600"/>
              </a:spcBef>
              <a:spcAft>
                <a:spcPts val="0"/>
              </a:spcAft>
              <a:buClr>
                <a:schemeClr val="lt1"/>
              </a:buClr>
              <a:buSzPts val="2000"/>
              <a:buFont typeface="Open Sans"/>
              <a:buChar char="○"/>
              <a:defRPr sz="2000">
                <a:solidFill>
                  <a:schemeClr val="lt1"/>
                </a:solidFill>
                <a:latin typeface="Open Sans"/>
                <a:ea typeface="Open Sans"/>
                <a:cs typeface="Open Sans"/>
                <a:sym typeface="Open Sans"/>
              </a:defRPr>
            </a:lvl1pPr>
            <a:lvl2pPr marL="914400" lvl="1" indent="-355600">
              <a:spcBef>
                <a:spcPts val="0"/>
              </a:spcBef>
              <a:spcAft>
                <a:spcPts val="0"/>
              </a:spcAft>
              <a:buClr>
                <a:schemeClr val="lt1"/>
              </a:buClr>
              <a:buSzPts val="2000"/>
              <a:buFont typeface="Open Sans"/>
              <a:buChar char="●"/>
              <a:defRPr sz="2000">
                <a:solidFill>
                  <a:schemeClr val="lt1"/>
                </a:solidFill>
                <a:latin typeface="Open Sans"/>
                <a:ea typeface="Open Sans"/>
                <a:cs typeface="Open Sans"/>
                <a:sym typeface="Open Sans"/>
              </a:defRPr>
            </a:lvl2pPr>
            <a:lvl3pPr marL="1371600" lvl="2" indent="-355600">
              <a:spcBef>
                <a:spcPts val="0"/>
              </a:spcBef>
              <a:spcAft>
                <a:spcPts val="0"/>
              </a:spcAft>
              <a:buClr>
                <a:schemeClr val="lt1"/>
              </a:buClr>
              <a:buSzPts val="2000"/>
              <a:buFont typeface="Open Sans"/>
              <a:buChar char="■"/>
              <a:defRPr sz="2000">
                <a:solidFill>
                  <a:schemeClr val="lt1"/>
                </a:solidFill>
                <a:latin typeface="Open Sans"/>
                <a:ea typeface="Open Sans"/>
                <a:cs typeface="Open Sans"/>
                <a:sym typeface="Open Sans"/>
              </a:defRPr>
            </a:lvl3pPr>
            <a:lvl4pPr marL="1828800" lvl="3" indent="-355600">
              <a:spcBef>
                <a:spcPts val="0"/>
              </a:spcBef>
              <a:spcAft>
                <a:spcPts val="0"/>
              </a:spcAft>
              <a:buClr>
                <a:schemeClr val="lt1"/>
              </a:buClr>
              <a:buSzPts val="2000"/>
              <a:buFont typeface="Open Sans"/>
              <a:buChar char="●"/>
              <a:defRPr sz="2000">
                <a:solidFill>
                  <a:schemeClr val="lt1"/>
                </a:solidFill>
                <a:latin typeface="Open Sans"/>
                <a:ea typeface="Open Sans"/>
                <a:cs typeface="Open Sans"/>
                <a:sym typeface="Open Sans"/>
              </a:defRPr>
            </a:lvl4pPr>
            <a:lvl5pPr marL="2286000" lvl="4" indent="-355600">
              <a:spcBef>
                <a:spcPts val="0"/>
              </a:spcBef>
              <a:spcAft>
                <a:spcPts val="0"/>
              </a:spcAft>
              <a:buClr>
                <a:schemeClr val="lt1"/>
              </a:buClr>
              <a:buSzPts val="2000"/>
              <a:buFont typeface="Open Sans"/>
              <a:buChar char="○"/>
              <a:defRPr sz="2000">
                <a:solidFill>
                  <a:schemeClr val="lt1"/>
                </a:solidFill>
                <a:latin typeface="Open Sans"/>
                <a:ea typeface="Open Sans"/>
                <a:cs typeface="Open Sans"/>
                <a:sym typeface="Open Sans"/>
              </a:defRPr>
            </a:lvl5pPr>
            <a:lvl6pPr marL="2743200" lvl="5" indent="-355600">
              <a:spcBef>
                <a:spcPts val="0"/>
              </a:spcBef>
              <a:spcAft>
                <a:spcPts val="0"/>
              </a:spcAft>
              <a:buClr>
                <a:schemeClr val="lt1"/>
              </a:buClr>
              <a:buSzPts val="2000"/>
              <a:buFont typeface="Open Sans"/>
              <a:buChar char="■"/>
              <a:defRPr sz="2000">
                <a:solidFill>
                  <a:schemeClr val="lt1"/>
                </a:solidFill>
                <a:latin typeface="Open Sans"/>
                <a:ea typeface="Open Sans"/>
                <a:cs typeface="Open Sans"/>
                <a:sym typeface="Open Sans"/>
              </a:defRPr>
            </a:lvl6pPr>
            <a:lvl7pPr marL="3200400" lvl="6" indent="-355600">
              <a:spcBef>
                <a:spcPts val="0"/>
              </a:spcBef>
              <a:spcAft>
                <a:spcPts val="0"/>
              </a:spcAft>
              <a:buClr>
                <a:schemeClr val="lt1"/>
              </a:buClr>
              <a:buSzPts val="2000"/>
              <a:buFont typeface="Open Sans"/>
              <a:buChar char="●"/>
              <a:defRPr sz="2000">
                <a:solidFill>
                  <a:schemeClr val="lt1"/>
                </a:solidFill>
                <a:latin typeface="Open Sans"/>
                <a:ea typeface="Open Sans"/>
                <a:cs typeface="Open Sans"/>
                <a:sym typeface="Open Sans"/>
              </a:defRPr>
            </a:lvl7pPr>
            <a:lvl8pPr marL="3657600" lvl="7" indent="-355600">
              <a:spcBef>
                <a:spcPts val="0"/>
              </a:spcBef>
              <a:spcAft>
                <a:spcPts val="0"/>
              </a:spcAft>
              <a:buClr>
                <a:schemeClr val="lt1"/>
              </a:buClr>
              <a:buSzPts val="2000"/>
              <a:buFont typeface="Open Sans"/>
              <a:buChar char="○"/>
              <a:defRPr sz="2000">
                <a:solidFill>
                  <a:schemeClr val="lt1"/>
                </a:solidFill>
                <a:latin typeface="Open Sans"/>
                <a:ea typeface="Open Sans"/>
                <a:cs typeface="Open Sans"/>
                <a:sym typeface="Open Sans"/>
              </a:defRPr>
            </a:lvl8pPr>
            <a:lvl9pPr marL="4114800" lvl="8" indent="-355600">
              <a:spcBef>
                <a:spcPts val="0"/>
              </a:spcBef>
              <a:spcAft>
                <a:spcPts val="0"/>
              </a:spcAft>
              <a:buClr>
                <a:schemeClr val="lt1"/>
              </a:buClr>
              <a:buSzPts val="2000"/>
              <a:buFont typeface="Open Sans"/>
              <a:buChar char="■"/>
              <a:defRPr sz="2000">
                <a:solidFill>
                  <a:schemeClr val="lt1"/>
                </a:solidFill>
                <a:latin typeface="Open Sans"/>
                <a:ea typeface="Open Sans"/>
                <a:cs typeface="Open Sans"/>
                <a:sym typeface="Open Sans"/>
              </a:defRPr>
            </a:lvl9pPr>
          </a:lstStyle>
          <a:p>
            <a:endParaRPr/>
          </a:p>
        </p:txBody>
      </p:sp>
      <p:sp>
        <p:nvSpPr>
          <p:cNvPr id="8" name="Google Shape;8;p1"/>
          <p:cNvSpPr txBox="1">
            <a:spLocks noGrp="1"/>
          </p:cNvSpPr>
          <p:nvPr>
            <p:ph type="sldNum" idx="12"/>
          </p:nvPr>
        </p:nvSpPr>
        <p:spPr>
          <a:xfrm>
            <a:off x="8556775" y="4777350"/>
            <a:ext cx="548700" cy="290100"/>
          </a:xfrm>
          <a:prstGeom prst="rect">
            <a:avLst/>
          </a:prstGeom>
          <a:noFill/>
          <a:ln>
            <a:noFill/>
          </a:ln>
        </p:spPr>
        <p:txBody>
          <a:bodyPr spcFirstLastPara="1" wrap="square" lIns="91425" tIns="91425" rIns="91425" bIns="91425" anchor="t" anchorCtr="0">
            <a:noAutofit/>
          </a:bodyPr>
          <a:lstStyle>
            <a:lvl1pPr lvl="0" algn="r">
              <a:buNone/>
              <a:defRPr sz="1100">
                <a:solidFill>
                  <a:schemeClr val="lt1"/>
                </a:solidFill>
                <a:latin typeface="Montserrat"/>
                <a:ea typeface="Montserrat"/>
                <a:cs typeface="Montserrat"/>
                <a:sym typeface="Montserrat"/>
              </a:defRPr>
            </a:lvl1pPr>
            <a:lvl2pPr lvl="1" algn="r">
              <a:buNone/>
              <a:defRPr sz="1100">
                <a:solidFill>
                  <a:schemeClr val="lt1"/>
                </a:solidFill>
                <a:latin typeface="Montserrat"/>
                <a:ea typeface="Montserrat"/>
                <a:cs typeface="Montserrat"/>
                <a:sym typeface="Montserrat"/>
              </a:defRPr>
            </a:lvl2pPr>
            <a:lvl3pPr lvl="2" algn="r">
              <a:buNone/>
              <a:defRPr sz="1100">
                <a:solidFill>
                  <a:schemeClr val="lt1"/>
                </a:solidFill>
                <a:latin typeface="Montserrat"/>
                <a:ea typeface="Montserrat"/>
                <a:cs typeface="Montserrat"/>
                <a:sym typeface="Montserrat"/>
              </a:defRPr>
            </a:lvl3pPr>
            <a:lvl4pPr lvl="3" algn="r">
              <a:buNone/>
              <a:defRPr sz="1100">
                <a:solidFill>
                  <a:schemeClr val="lt1"/>
                </a:solidFill>
                <a:latin typeface="Montserrat"/>
                <a:ea typeface="Montserrat"/>
                <a:cs typeface="Montserrat"/>
                <a:sym typeface="Montserrat"/>
              </a:defRPr>
            </a:lvl4pPr>
            <a:lvl5pPr lvl="4" algn="r">
              <a:buNone/>
              <a:defRPr sz="1100">
                <a:solidFill>
                  <a:schemeClr val="lt1"/>
                </a:solidFill>
                <a:latin typeface="Montserrat"/>
                <a:ea typeface="Montserrat"/>
                <a:cs typeface="Montserrat"/>
                <a:sym typeface="Montserrat"/>
              </a:defRPr>
            </a:lvl5pPr>
            <a:lvl6pPr lvl="5" algn="r">
              <a:buNone/>
              <a:defRPr sz="1100">
                <a:solidFill>
                  <a:schemeClr val="lt1"/>
                </a:solidFill>
                <a:latin typeface="Montserrat"/>
                <a:ea typeface="Montserrat"/>
                <a:cs typeface="Montserrat"/>
                <a:sym typeface="Montserrat"/>
              </a:defRPr>
            </a:lvl6pPr>
            <a:lvl7pPr lvl="6" algn="r">
              <a:buNone/>
              <a:defRPr sz="1100">
                <a:solidFill>
                  <a:schemeClr val="lt1"/>
                </a:solidFill>
                <a:latin typeface="Montserrat"/>
                <a:ea typeface="Montserrat"/>
                <a:cs typeface="Montserrat"/>
                <a:sym typeface="Montserrat"/>
              </a:defRPr>
            </a:lvl7pPr>
            <a:lvl8pPr lvl="7" algn="r">
              <a:buNone/>
              <a:defRPr sz="1100">
                <a:solidFill>
                  <a:schemeClr val="lt1"/>
                </a:solidFill>
                <a:latin typeface="Montserrat"/>
                <a:ea typeface="Montserrat"/>
                <a:cs typeface="Montserrat"/>
                <a:sym typeface="Montserrat"/>
              </a:defRPr>
            </a:lvl8pPr>
            <a:lvl9pPr lvl="8" algn="r">
              <a:buNone/>
              <a:defRPr sz="1100">
                <a:solidFill>
                  <a:schemeClr val="lt1"/>
                </a:solidFill>
                <a:latin typeface="Montserrat"/>
                <a:ea typeface="Montserrat"/>
                <a:cs typeface="Montserrat"/>
                <a:sym typeface="Montserrat"/>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3" r:id="rId5"/>
    <p:sldLayoutId id="2147483654" r:id="rId6"/>
    <p:sldLayoutId id="2147483656" r:id="rId7"/>
    <p:sldLayoutId id="2147483659" r:id="rId8"/>
    <p:sldLayoutId id="2147483662" r:id="rId9"/>
    <p:sldLayoutId id="2147483663" r:id="rId10"/>
    <p:sldLayoutId id="2147483664" r:id="rId11"/>
    <p:sldLayoutId id="2147483666" r:id="rId12"/>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5.xml"/><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5.xml"/><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5.xml"/><Relationship Id="rId5" Type="http://schemas.openxmlformats.org/officeDocument/2006/relationships/image" Target="../media/image14.png"/><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5.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jpe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9.xml"/><Relationship Id="rId1" Type="http://schemas.openxmlformats.org/officeDocument/2006/relationships/slideLayout" Target="../slideLayouts/slideLayout5.xml"/><Relationship Id="rId4" Type="http://schemas.openxmlformats.org/officeDocument/2006/relationships/image" Target="../media/image25.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0.xml"/><Relationship Id="rId1" Type="http://schemas.openxmlformats.org/officeDocument/2006/relationships/slideLayout" Target="../slideLayouts/slideLayout5.xml"/><Relationship Id="rId4" Type="http://schemas.openxmlformats.org/officeDocument/2006/relationships/image" Target="../media/image27.png"/></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1.xml"/><Relationship Id="rId1" Type="http://schemas.openxmlformats.org/officeDocument/2006/relationships/slideLayout" Target="../slideLayouts/slideLayout5.xml"/><Relationship Id="rId6" Type="http://schemas.openxmlformats.org/officeDocument/2006/relationships/image" Target="../media/image30.png"/><Relationship Id="rId5" Type="http://schemas.openxmlformats.org/officeDocument/2006/relationships/customXml" Target="../ink/ink1.xml"/><Relationship Id="rId4" Type="http://schemas.openxmlformats.org/officeDocument/2006/relationships/image" Target="../media/image29.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19"/>
          <p:cNvSpPr txBox="1">
            <a:spLocks noGrp="1"/>
          </p:cNvSpPr>
          <p:nvPr>
            <p:ph type="ctrTitle"/>
          </p:nvPr>
        </p:nvSpPr>
        <p:spPr>
          <a:xfrm>
            <a:off x="655267" y="853810"/>
            <a:ext cx="6492819" cy="3004048"/>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Tweets About</a:t>
            </a:r>
            <a:r>
              <a:rPr lang="en" dirty="0"/>
              <a:t> </a:t>
            </a:r>
            <a:r>
              <a:rPr lang="en-US" dirty="0">
                <a:solidFill>
                  <a:schemeClr val="accent4"/>
                </a:solidFill>
              </a:rPr>
              <a:t>TESLA</a:t>
            </a:r>
            <a:r>
              <a:rPr lang="en" dirty="0">
                <a:solidFill>
                  <a:schemeClr val="accent4"/>
                </a:solidFill>
              </a:rPr>
              <a:t> </a:t>
            </a:r>
            <a:r>
              <a:rPr lang="en-US" dirty="0"/>
              <a:t>Stock</a:t>
            </a:r>
            <a:endParaRPr dirty="0"/>
          </a:p>
        </p:txBody>
      </p:sp>
      <p:sp>
        <p:nvSpPr>
          <p:cNvPr id="5" name="Subtitle 3">
            <a:extLst>
              <a:ext uri="{FF2B5EF4-FFF2-40B4-BE49-F238E27FC236}">
                <a16:creationId xmlns:a16="http://schemas.microsoft.com/office/drawing/2014/main" id="{029C5813-99D6-6F4E-A424-BC806FAFC336}"/>
              </a:ext>
            </a:extLst>
          </p:cNvPr>
          <p:cNvSpPr txBox="1">
            <a:spLocks/>
          </p:cNvSpPr>
          <p:nvPr/>
        </p:nvSpPr>
        <p:spPr>
          <a:xfrm>
            <a:off x="7148086" y="223974"/>
            <a:ext cx="6093600" cy="8193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000" dirty="0">
                <a:solidFill>
                  <a:schemeClr val="lt1"/>
                </a:solidFill>
                <a:latin typeface="Montserrat"/>
                <a:sym typeface="Montserrat"/>
              </a:rPr>
              <a:t>Sabrina</a:t>
            </a:r>
            <a:r>
              <a:rPr lang="en-US" dirty="0"/>
              <a:t> </a:t>
            </a:r>
            <a:r>
              <a:rPr lang="en-US" sz="2000" dirty="0">
                <a:solidFill>
                  <a:schemeClr val="lt1"/>
                </a:solidFill>
                <a:latin typeface="Montserrat"/>
              </a:rPr>
              <a:t>Yang</a:t>
            </a:r>
          </a:p>
        </p:txBody>
      </p:sp>
      <p:pic>
        <p:nvPicPr>
          <p:cNvPr id="8" name="Picture 7">
            <a:extLst>
              <a:ext uri="{FF2B5EF4-FFF2-40B4-BE49-F238E27FC236}">
                <a16:creationId xmlns:a16="http://schemas.microsoft.com/office/drawing/2014/main" id="{4E64D0A4-665A-B349-87E1-20934B3C44AA}"/>
              </a:ext>
            </a:extLst>
          </p:cNvPr>
          <p:cNvPicPr>
            <a:picLocks noChangeAspect="1"/>
          </p:cNvPicPr>
          <p:nvPr/>
        </p:nvPicPr>
        <p:blipFill>
          <a:blip r:embed="rId3"/>
          <a:stretch>
            <a:fillRect/>
          </a:stretch>
        </p:blipFill>
        <p:spPr>
          <a:xfrm>
            <a:off x="6058914" y="0"/>
            <a:ext cx="3085086" cy="1612206"/>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22"/>
          <p:cNvSpPr txBox="1">
            <a:spLocks noGrp="1"/>
          </p:cNvSpPr>
          <p:nvPr>
            <p:ph type="ctrTitle"/>
          </p:nvPr>
        </p:nvSpPr>
        <p:spPr>
          <a:xfrm>
            <a:off x="634075" y="1735744"/>
            <a:ext cx="6009300"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solidFill>
                  <a:schemeClr val="accent4"/>
                </a:solidFill>
              </a:rPr>
              <a:t>3.</a:t>
            </a:r>
            <a:endParaRPr dirty="0">
              <a:solidFill>
                <a:schemeClr val="accent4"/>
              </a:solidFill>
            </a:endParaRPr>
          </a:p>
          <a:p>
            <a:pPr marL="0" lvl="0" indent="0" algn="l" rtl="0">
              <a:spcBef>
                <a:spcPts val="0"/>
              </a:spcBef>
              <a:spcAft>
                <a:spcPts val="0"/>
              </a:spcAft>
              <a:buNone/>
            </a:pPr>
            <a:r>
              <a:rPr lang="en" dirty="0"/>
              <a:t>Approach</a:t>
            </a:r>
            <a:endParaRPr dirty="0"/>
          </a:p>
        </p:txBody>
      </p:sp>
      <p:sp>
        <p:nvSpPr>
          <p:cNvPr id="119" name="Google Shape;119;p22"/>
          <p:cNvSpPr txBox="1">
            <a:spLocks noGrp="1"/>
          </p:cNvSpPr>
          <p:nvPr>
            <p:ph type="sldNum" idx="12"/>
          </p:nvPr>
        </p:nvSpPr>
        <p:spPr>
          <a:xfrm>
            <a:off x="8556775" y="4777350"/>
            <a:ext cx="548700" cy="2901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10</a:t>
            </a:fld>
            <a:endParaRPr/>
          </a:p>
        </p:txBody>
      </p:sp>
      <p:sp>
        <p:nvSpPr>
          <p:cNvPr id="3" name="Subtitle 2">
            <a:extLst>
              <a:ext uri="{FF2B5EF4-FFF2-40B4-BE49-F238E27FC236}">
                <a16:creationId xmlns:a16="http://schemas.microsoft.com/office/drawing/2014/main" id="{35639A95-DD35-9047-BF46-A2032B53A242}"/>
              </a:ext>
            </a:extLst>
          </p:cNvPr>
          <p:cNvSpPr>
            <a:spLocks noGrp="1"/>
          </p:cNvSpPr>
          <p:nvPr>
            <p:ph type="subTitle" idx="1"/>
          </p:nvPr>
        </p:nvSpPr>
        <p:spPr/>
        <p:txBody>
          <a:bodyPr/>
          <a:lstStyle/>
          <a:p>
            <a:r>
              <a:rPr lang="en-US" dirty="0"/>
              <a:t>NLP &amp; Unsupervised Learning </a:t>
            </a:r>
          </a:p>
        </p:txBody>
      </p:sp>
    </p:spTree>
    <p:extLst>
      <p:ext uri="{BB962C8B-B14F-4D97-AF65-F5344CB8AC3E}">
        <p14:creationId xmlns:p14="http://schemas.microsoft.com/office/powerpoint/2010/main" val="23353699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32"/>
        <p:cNvGrpSpPr/>
        <p:nvPr/>
      </p:nvGrpSpPr>
      <p:grpSpPr>
        <a:xfrm>
          <a:off x="0" y="0"/>
          <a:ext cx="0" cy="0"/>
          <a:chOff x="0" y="0"/>
          <a:chExt cx="0" cy="0"/>
        </a:xfrm>
      </p:grpSpPr>
      <p:sp>
        <p:nvSpPr>
          <p:cNvPr id="433" name="Google Shape;433;p46"/>
          <p:cNvSpPr txBox="1">
            <a:spLocks noGrp="1"/>
          </p:cNvSpPr>
          <p:nvPr>
            <p:ph type="title"/>
          </p:nvPr>
        </p:nvSpPr>
        <p:spPr>
          <a:xfrm>
            <a:off x="457200" y="428569"/>
            <a:ext cx="8229600" cy="573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NLP ROADMAP</a:t>
            </a:r>
            <a:endParaRPr dirty="0"/>
          </a:p>
        </p:txBody>
      </p:sp>
      <p:sp>
        <p:nvSpPr>
          <p:cNvPr id="435" name="Google Shape;435;p46"/>
          <p:cNvSpPr/>
          <p:nvPr/>
        </p:nvSpPr>
        <p:spPr>
          <a:xfrm>
            <a:off x="0" y="2371028"/>
            <a:ext cx="9144000" cy="1011043"/>
          </a:xfrm>
          <a:custGeom>
            <a:avLst/>
            <a:gdLst/>
            <a:ahLst/>
            <a:cxnLst/>
            <a:rect l="l" t="t" r="r" b="b"/>
            <a:pathLst>
              <a:path w="12192000" h="1348058" extrusionOk="0">
                <a:moveTo>
                  <a:pt x="12192000" y="0"/>
                </a:moveTo>
                <a:lnTo>
                  <a:pt x="10837333" y="0"/>
                </a:lnTo>
                <a:cubicBezTo>
                  <a:pt x="10463295" y="0"/>
                  <a:pt x="10160000" y="301773"/>
                  <a:pt x="10160000" y="674029"/>
                </a:cubicBezTo>
                <a:lnTo>
                  <a:pt x="10160000" y="674029"/>
                </a:lnTo>
                <a:cubicBezTo>
                  <a:pt x="10160000" y="1046281"/>
                  <a:pt x="9856705" y="1348059"/>
                  <a:pt x="9482667" y="1348059"/>
                </a:cubicBezTo>
                <a:lnTo>
                  <a:pt x="9482667" y="1348059"/>
                </a:lnTo>
                <a:cubicBezTo>
                  <a:pt x="9108581" y="1348059"/>
                  <a:pt x="8805333" y="1046281"/>
                  <a:pt x="8805333" y="674029"/>
                </a:cubicBezTo>
                <a:lnTo>
                  <a:pt x="8805333" y="674029"/>
                </a:lnTo>
                <a:cubicBezTo>
                  <a:pt x="8805333" y="301773"/>
                  <a:pt x="8502086" y="0"/>
                  <a:pt x="8128000" y="0"/>
                </a:cubicBezTo>
                <a:lnTo>
                  <a:pt x="8128000" y="0"/>
                </a:lnTo>
                <a:cubicBezTo>
                  <a:pt x="7753915" y="0"/>
                  <a:pt x="7450667" y="301773"/>
                  <a:pt x="7450667" y="674029"/>
                </a:cubicBezTo>
                <a:lnTo>
                  <a:pt x="7450667" y="674029"/>
                </a:lnTo>
                <a:cubicBezTo>
                  <a:pt x="7450667" y="1046281"/>
                  <a:pt x="7147419" y="1348059"/>
                  <a:pt x="6773334" y="1348059"/>
                </a:cubicBezTo>
                <a:lnTo>
                  <a:pt x="6773334" y="1348059"/>
                </a:lnTo>
                <a:cubicBezTo>
                  <a:pt x="6399248" y="1348059"/>
                  <a:pt x="6096000" y="1046281"/>
                  <a:pt x="6096000" y="674029"/>
                </a:cubicBezTo>
                <a:lnTo>
                  <a:pt x="6096000" y="674029"/>
                </a:lnTo>
                <a:cubicBezTo>
                  <a:pt x="6096000" y="301773"/>
                  <a:pt x="5792753" y="0"/>
                  <a:pt x="5418667" y="0"/>
                </a:cubicBezTo>
                <a:lnTo>
                  <a:pt x="5418667" y="0"/>
                </a:lnTo>
                <a:cubicBezTo>
                  <a:pt x="5044581" y="0"/>
                  <a:pt x="4741334" y="301773"/>
                  <a:pt x="4741334" y="674029"/>
                </a:cubicBezTo>
                <a:lnTo>
                  <a:pt x="4741334" y="674029"/>
                </a:lnTo>
                <a:cubicBezTo>
                  <a:pt x="4741334" y="1046281"/>
                  <a:pt x="4438076" y="1348059"/>
                  <a:pt x="4064000" y="1348059"/>
                </a:cubicBezTo>
                <a:lnTo>
                  <a:pt x="4064000" y="1348059"/>
                </a:lnTo>
                <a:cubicBezTo>
                  <a:pt x="3689924" y="1348059"/>
                  <a:pt x="3386667" y="1046281"/>
                  <a:pt x="3386667" y="674029"/>
                </a:cubicBezTo>
                <a:lnTo>
                  <a:pt x="3386667" y="674029"/>
                </a:lnTo>
                <a:cubicBezTo>
                  <a:pt x="3386667" y="301773"/>
                  <a:pt x="3083410" y="0"/>
                  <a:pt x="2709333" y="0"/>
                </a:cubicBezTo>
                <a:lnTo>
                  <a:pt x="2709333" y="0"/>
                </a:lnTo>
                <a:cubicBezTo>
                  <a:pt x="2335257" y="0"/>
                  <a:pt x="2032000" y="301773"/>
                  <a:pt x="2032000" y="674029"/>
                </a:cubicBezTo>
                <a:lnTo>
                  <a:pt x="2032000" y="674029"/>
                </a:lnTo>
                <a:cubicBezTo>
                  <a:pt x="2032000" y="1046281"/>
                  <a:pt x="1728743" y="1348059"/>
                  <a:pt x="1354667" y="1348059"/>
                </a:cubicBezTo>
                <a:lnTo>
                  <a:pt x="0" y="1348059"/>
                </a:lnTo>
              </a:path>
            </a:pathLst>
          </a:custGeom>
          <a:noFill/>
          <a:ln w="228600"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6" name="Google Shape;436;p46"/>
          <p:cNvSpPr/>
          <p:nvPr/>
        </p:nvSpPr>
        <p:spPr>
          <a:xfrm>
            <a:off x="0" y="2371028"/>
            <a:ext cx="9144000" cy="1011043"/>
          </a:xfrm>
          <a:custGeom>
            <a:avLst/>
            <a:gdLst/>
            <a:ahLst/>
            <a:cxnLst/>
            <a:rect l="l" t="t" r="r" b="b"/>
            <a:pathLst>
              <a:path w="12192000" h="1348058" extrusionOk="0">
                <a:moveTo>
                  <a:pt x="12192000" y="0"/>
                </a:moveTo>
                <a:lnTo>
                  <a:pt x="10837333" y="0"/>
                </a:lnTo>
                <a:cubicBezTo>
                  <a:pt x="10463295" y="0"/>
                  <a:pt x="10160000" y="301773"/>
                  <a:pt x="10160000" y="674029"/>
                </a:cubicBezTo>
                <a:lnTo>
                  <a:pt x="10160000" y="674029"/>
                </a:lnTo>
                <a:cubicBezTo>
                  <a:pt x="10160000" y="1046281"/>
                  <a:pt x="9856705" y="1348059"/>
                  <a:pt x="9482667" y="1348059"/>
                </a:cubicBezTo>
                <a:lnTo>
                  <a:pt x="9482667" y="1348059"/>
                </a:lnTo>
                <a:cubicBezTo>
                  <a:pt x="9108581" y="1348059"/>
                  <a:pt x="8805333" y="1046281"/>
                  <a:pt x="8805333" y="674029"/>
                </a:cubicBezTo>
                <a:lnTo>
                  <a:pt x="8805333" y="674029"/>
                </a:lnTo>
                <a:cubicBezTo>
                  <a:pt x="8805333" y="301773"/>
                  <a:pt x="8502086" y="0"/>
                  <a:pt x="8128000" y="0"/>
                </a:cubicBezTo>
                <a:lnTo>
                  <a:pt x="8128000" y="0"/>
                </a:lnTo>
                <a:cubicBezTo>
                  <a:pt x="7753915" y="0"/>
                  <a:pt x="7450667" y="301773"/>
                  <a:pt x="7450667" y="674029"/>
                </a:cubicBezTo>
                <a:lnTo>
                  <a:pt x="7450667" y="674029"/>
                </a:lnTo>
                <a:cubicBezTo>
                  <a:pt x="7450667" y="1046281"/>
                  <a:pt x="7147419" y="1348059"/>
                  <a:pt x="6773334" y="1348059"/>
                </a:cubicBezTo>
                <a:lnTo>
                  <a:pt x="6773334" y="1348059"/>
                </a:lnTo>
                <a:cubicBezTo>
                  <a:pt x="6399248" y="1348059"/>
                  <a:pt x="6096000" y="1046281"/>
                  <a:pt x="6096000" y="674029"/>
                </a:cubicBezTo>
                <a:lnTo>
                  <a:pt x="6096000" y="674029"/>
                </a:lnTo>
                <a:cubicBezTo>
                  <a:pt x="6096000" y="301773"/>
                  <a:pt x="5792753" y="0"/>
                  <a:pt x="5418667" y="0"/>
                </a:cubicBezTo>
                <a:lnTo>
                  <a:pt x="5418667" y="0"/>
                </a:lnTo>
                <a:cubicBezTo>
                  <a:pt x="5044581" y="0"/>
                  <a:pt x="4741334" y="301773"/>
                  <a:pt x="4741334" y="674029"/>
                </a:cubicBezTo>
                <a:lnTo>
                  <a:pt x="4741334" y="674029"/>
                </a:lnTo>
                <a:cubicBezTo>
                  <a:pt x="4741334" y="1046281"/>
                  <a:pt x="4438076" y="1348059"/>
                  <a:pt x="4064000" y="1348059"/>
                </a:cubicBezTo>
                <a:lnTo>
                  <a:pt x="4064000" y="1348059"/>
                </a:lnTo>
                <a:cubicBezTo>
                  <a:pt x="3689924" y="1348059"/>
                  <a:pt x="3386667" y="1046281"/>
                  <a:pt x="3386667" y="674029"/>
                </a:cubicBezTo>
                <a:lnTo>
                  <a:pt x="3386667" y="674029"/>
                </a:lnTo>
                <a:cubicBezTo>
                  <a:pt x="3386667" y="301773"/>
                  <a:pt x="3083410" y="0"/>
                  <a:pt x="2709333" y="0"/>
                </a:cubicBezTo>
                <a:lnTo>
                  <a:pt x="2709333" y="0"/>
                </a:lnTo>
                <a:cubicBezTo>
                  <a:pt x="2335257" y="0"/>
                  <a:pt x="2032000" y="301773"/>
                  <a:pt x="2032000" y="674029"/>
                </a:cubicBezTo>
                <a:lnTo>
                  <a:pt x="2032000" y="674029"/>
                </a:lnTo>
                <a:cubicBezTo>
                  <a:pt x="2032000" y="1046281"/>
                  <a:pt x="1728743" y="1348059"/>
                  <a:pt x="1354667" y="1348059"/>
                </a:cubicBezTo>
                <a:lnTo>
                  <a:pt x="0" y="1348059"/>
                </a:lnTo>
              </a:path>
            </a:pathLst>
          </a:custGeom>
          <a:noFill/>
          <a:ln w="19050" cap="flat" cmpd="sng">
            <a:solidFill>
              <a:schemeClr val="l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grpSp>
        <p:nvGrpSpPr>
          <p:cNvPr id="437" name="Google Shape;437;p46"/>
          <p:cNvGrpSpPr/>
          <p:nvPr/>
        </p:nvGrpSpPr>
        <p:grpSpPr>
          <a:xfrm>
            <a:off x="1786339" y="1703401"/>
            <a:ext cx="473400" cy="473400"/>
            <a:chOff x="1786339" y="1703401"/>
            <a:chExt cx="473400" cy="473400"/>
          </a:xfrm>
        </p:grpSpPr>
        <p:sp>
          <p:nvSpPr>
            <p:cNvPr id="438" name="Google Shape;438;p46"/>
            <p:cNvSpPr/>
            <p:nvPr/>
          </p:nvSpPr>
          <p:spPr>
            <a:xfrm rot="8100000">
              <a:off x="1855667" y="1772729"/>
              <a:ext cx="334744" cy="334744"/>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a:ea typeface="Open Sans"/>
                <a:cs typeface="Open Sans"/>
                <a:sym typeface="Open Sans"/>
              </a:endParaRPr>
            </a:p>
          </p:txBody>
        </p:sp>
        <p:sp>
          <p:nvSpPr>
            <p:cNvPr id="439" name="Google Shape;439;p46"/>
            <p:cNvSpPr/>
            <p:nvPr/>
          </p:nvSpPr>
          <p:spPr>
            <a:xfrm>
              <a:off x="1955989" y="1866499"/>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Open Sans"/>
                  <a:ea typeface="Open Sans"/>
                  <a:cs typeface="Open Sans"/>
                  <a:sym typeface="Open Sans"/>
                </a:rPr>
                <a:t>1</a:t>
              </a:r>
              <a:endParaRPr sz="600">
                <a:solidFill>
                  <a:schemeClr val="dk2"/>
                </a:solidFill>
                <a:latin typeface="Open Sans"/>
                <a:ea typeface="Open Sans"/>
                <a:cs typeface="Open Sans"/>
                <a:sym typeface="Open Sans"/>
              </a:endParaRPr>
            </a:p>
          </p:txBody>
        </p:sp>
      </p:grpSp>
      <p:grpSp>
        <p:nvGrpSpPr>
          <p:cNvPr id="440" name="Google Shape;440;p46"/>
          <p:cNvGrpSpPr/>
          <p:nvPr/>
        </p:nvGrpSpPr>
        <p:grpSpPr>
          <a:xfrm>
            <a:off x="3814414" y="1703401"/>
            <a:ext cx="473400" cy="473400"/>
            <a:chOff x="3814414" y="1703401"/>
            <a:chExt cx="473400" cy="473400"/>
          </a:xfrm>
        </p:grpSpPr>
        <p:sp>
          <p:nvSpPr>
            <p:cNvPr id="441" name="Google Shape;441;p46"/>
            <p:cNvSpPr/>
            <p:nvPr/>
          </p:nvSpPr>
          <p:spPr>
            <a:xfrm rot="8100000">
              <a:off x="3883742" y="1772729"/>
              <a:ext cx="334744" cy="334744"/>
            </a:xfrm>
            <a:prstGeom prst="teardrop">
              <a:avLst>
                <a:gd name="adj" fmla="val 10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a:ea typeface="Open Sans"/>
                <a:cs typeface="Open Sans"/>
                <a:sym typeface="Open Sans"/>
              </a:endParaRPr>
            </a:p>
          </p:txBody>
        </p:sp>
        <p:sp>
          <p:nvSpPr>
            <p:cNvPr id="442" name="Google Shape;442;p46"/>
            <p:cNvSpPr/>
            <p:nvPr/>
          </p:nvSpPr>
          <p:spPr>
            <a:xfrm>
              <a:off x="3984064" y="1866499"/>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Open Sans"/>
                  <a:ea typeface="Open Sans"/>
                  <a:cs typeface="Open Sans"/>
                  <a:sym typeface="Open Sans"/>
                </a:rPr>
                <a:t>3</a:t>
              </a:r>
              <a:endParaRPr sz="600">
                <a:solidFill>
                  <a:schemeClr val="dk2"/>
                </a:solidFill>
                <a:latin typeface="Open Sans"/>
                <a:ea typeface="Open Sans"/>
                <a:cs typeface="Open Sans"/>
                <a:sym typeface="Open Sans"/>
              </a:endParaRPr>
            </a:p>
          </p:txBody>
        </p:sp>
      </p:grpSp>
      <p:grpSp>
        <p:nvGrpSpPr>
          <p:cNvPr id="443" name="Google Shape;443;p46"/>
          <p:cNvGrpSpPr/>
          <p:nvPr/>
        </p:nvGrpSpPr>
        <p:grpSpPr>
          <a:xfrm>
            <a:off x="5842489" y="1703401"/>
            <a:ext cx="473400" cy="473400"/>
            <a:chOff x="5842489" y="1703401"/>
            <a:chExt cx="473400" cy="473400"/>
          </a:xfrm>
        </p:grpSpPr>
        <p:sp>
          <p:nvSpPr>
            <p:cNvPr id="444" name="Google Shape;444;p46"/>
            <p:cNvSpPr/>
            <p:nvPr/>
          </p:nvSpPr>
          <p:spPr>
            <a:xfrm rot="8100000">
              <a:off x="5911817" y="1772729"/>
              <a:ext cx="334744" cy="334744"/>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a:ea typeface="Open Sans"/>
                <a:cs typeface="Open Sans"/>
                <a:sym typeface="Open Sans"/>
              </a:endParaRPr>
            </a:p>
          </p:txBody>
        </p:sp>
        <p:sp>
          <p:nvSpPr>
            <p:cNvPr id="445" name="Google Shape;445;p46"/>
            <p:cNvSpPr/>
            <p:nvPr/>
          </p:nvSpPr>
          <p:spPr>
            <a:xfrm>
              <a:off x="6012139" y="1866499"/>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Open Sans"/>
                  <a:ea typeface="Open Sans"/>
                  <a:cs typeface="Open Sans"/>
                  <a:sym typeface="Open Sans"/>
                </a:rPr>
                <a:t>5</a:t>
              </a:r>
              <a:endParaRPr sz="600">
                <a:solidFill>
                  <a:schemeClr val="dk2"/>
                </a:solidFill>
                <a:latin typeface="Open Sans"/>
                <a:ea typeface="Open Sans"/>
                <a:cs typeface="Open Sans"/>
                <a:sym typeface="Open Sans"/>
              </a:endParaRPr>
            </a:p>
          </p:txBody>
        </p:sp>
      </p:grpSp>
      <p:grpSp>
        <p:nvGrpSpPr>
          <p:cNvPr id="446" name="Google Shape;446;p46"/>
          <p:cNvGrpSpPr/>
          <p:nvPr/>
        </p:nvGrpSpPr>
        <p:grpSpPr>
          <a:xfrm>
            <a:off x="6880814" y="3576300"/>
            <a:ext cx="473400" cy="473400"/>
            <a:chOff x="6880814" y="3576300"/>
            <a:chExt cx="473400" cy="473400"/>
          </a:xfrm>
        </p:grpSpPr>
        <p:sp>
          <p:nvSpPr>
            <p:cNvPr id="447" name="Google Shape;447;p46"/>
            <p:cNvSpPr/>
            <p:nvPr/>
          </p:nvSpPr>
          <p:spPr>
            <a:xfrm rot="-2700000">
              <a:off x="6950142" y="3645628"/>
              <a:ext cx="334744" cy="334744"/>
            </a:xfrm>
            <a:prstGeom prst="teardrop">
              <a:avLst>
                <a:gd name="adj" fmla="val 10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a:ea typeface="Open Sans"/>
                <a:cs typeface="Open Sans"/>
                <a:sym typeface="Open Sans"/>
              </a:endParaRPr>
            </a:p>
          </p:txBody>
        </p:sp>
        <p:sp>
          <p:nvSpPr>
            <p:cNvPr id="448" name="Google Shape;448;p46"/>
            <p:cNvSpPr/>
            <p:nvPr/>
          </p:nvSpPr>
          <p:spPr>
            <a:xfrm flipH="1">
              <a:off x="7050464" y="3752502"/>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Open Sans"/>
                  <a:ea typeface="Open Sans"/>
                  <a:cs typeface="Open Sans"/>
                  <a:sym typeface="Open Sans"/>
                </a:rPr>
                <a:t>6</a:t>
              </a:r>
              <a:endParaRPr sz="600">
                <a:solidFill>
                  <a:schemeClr val="dk2"/>
                </a:solidFill>
                <a:latin typeface="Open Sans"/>
                <a:ea typeface="Open Sans"/>
                <a:cs typeface="Open Sans"/>
                <a:sym typeface="Open Sans"/>
              </a:endParaRPr>
            </a:p>
          </p:txBody>
        </p:sp>
      </p:grpSp>
      <p:grpSp>
        <p:nvGrpSpPr>
          <p:cNvPr id="449" name="Google Shape;449;p46"/>
          <p:cNvGrpSpPr/>
          <p:nvPr/>
        </p:nvGrpSpPr>
        <p:grpSpPr>
          <a:xfrm>
            <a:off x="4852739" y="3576300"/>
            <a:ext cx="473400" cy="473400"/>
            <a:chOff x="4852739" y="3576300"/>
            <a:chExt cx="473400" cy="473400"/>
          </a:xfrm>
        </p:grpSpPr>
        <p:sp>
          <p:nvSpPr>
            <p:cNvPr id="450" name="Google Shape;450;p46"/>
            <p:cNvSpPr/>
            <p:nvPr/>
          </p:nvSpPr>
          <p:spPr>
            <a:xfrm rot="-2700000">
              <a:off x="4922067" y="3645628"/>
              <a:ext cx="334744" cy="334744"/>
            </a:xfrm>
            <a:prstGeom prst="teardrop">
              <a:avLst>
                <a:gd name="adj" fmla="val 10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a:ea typeface="Open Sans"/>
                <a:cs typeface="Open Sans"/>
                <a:sym typeface="Open Sans"/>
              </a:endParaRPr>
            </a:p>
          </p:txBody>
        </p:sp>
        <p:sp>
          <p:nvSpPr>
            <p:cNvPr id="451" name="Google Shape;451;p46"/>
            <p:cNvSpPr/>
            <p:nvPr/>
          </p:nvSpPr>
          <p:spPr>
            <a:xfrm flipH="1">
              <a:off x="5022389" y="3752502"/>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Open Sans"/>
                  <a:ea typeface="Open Sans"/>
                  <a:cs typeface="Open Sans"/>
                  <a:sym typeface="Open Sans"/>
                </a:rPr>
                <a:t>4</a:t>
              </a:r>
              <a:endParaRPr sz="600">
                <a:solidFill>
                  <a:schemeClr val="dk2"/>
                </a:solidFill>
                <a:latin typeface="Open Sans"/>
                <a:ea typeface="Open Sans"/>
                <a:cs typeface="Open Sans"/>
                <a:sym typeface="Open Sans"/>
              </a:endParaRPr>
            </a:p>
          </p:txBody>
        </p:sp>
      </p:grpSp>
      <p:grpSp>
        <p:nvGrpSpPr>
          <p:cNvPr id="452" name="Google Shape;452;p46"/>
          <p:cNvGrpSpPr/>
          <p:nvPr/>
        </p:nvGrpSpPr>
        <p:grpSpPr>
          <a:xfrm>
            <a:off x="2824664" y="3576300"/>
            <a:ext cx="473400" cy="473400"/>
            <a:chOff x="2824664" y="3576300"/>
            <a:chExt cx="473400" cy="473400"/>
          </a:xfrm>
        </p:grpSpPr>
        <p:sp>
          <p:nvSpPr>
            <p:cNvPr id="453" name="Google Shape;453;p46"/>
            <p:cNvSpPr/>
            <p:nvPr/>
          </p:nvSpPr>
          <p:spPr>
            <a:xfrm rot="-2700000">
              <a:off x="2893992" y="3645628"/>
              <a:ext cx="334744" cy="334744"/>
            </a:xfrm>
            <a:prstGeom prst="teardrop">
              <a:avLst>
                <a:gd name="adj" fmla="val 10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a:ea typeface="Open Sans"/>
                <a:cs typeface="Open Sans"/>
                <a:sym typeface="Open Sans"/>
              </a:endParaRPr>
            </a:p>
          </p:txBody>
        </p:sp>
        <p:sp>
          <p:nvSpPr>
            <p:cNvPr id="454" name="Google Shape;454;p46"/>
            <p:cNvSpPr/>
            <p:nvPr/>
          </p:nvSpPr>
          <p:spPr>
            <a:xfrm flipH="1">
              <a:off x="2994314" y="3752502"/>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Open Sans"/>
                  <a:ea typeface="Open Sans"/>
                  <a:cs typeface="Open Sans"/>
                  <a:sym typeface="Open Sans"/>
                </a:rPr>
                <a:t>2</a:t>
              </a:r>
              <a:endParaRPr sz="600">
                <a:solidFill>
                  <a:schemeClr val="dk2"/>
                </a:solidFill>
                <a:latin typeface="Open Sans"/>
                <a:ea typeface="Open Sans"/>
                <a:cs typeface="Open Sans"/>
                <a:sym typeface="Open Sans"/>
              </a:endParaRPr>
            </a:p>
          </p:txBody>
        </p:sp>
      </p:grpSp>
      <p:sp>
        <p:nvSpPr>
          <p:cNvPr id="455" name="Google Shape;455;p46"/>
          <p:cNvSpPr txBox="1"/>
          <p:nvPr/>
        </p:nvSpPr>
        <p:spPr>
          <a:xfrm>
            <a:off x="1379850" y="1156100"/>
            <a:ext cx="1286400" cy="53340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None/>
            </a:pPr>
            <a:r>
              <a:rPr lang="en" dirty="0">
                <a:solidFill>
                  <a:schemeClr val="lt1"/>
                </a:solidFill>
                <a:latin typeface="Open Sans"/>
                <a:ea typeface="Open Sans"/>
                <a:cs typeface="Open Sans"/>
                <a:sym typeface="Open Sans"/>
              </a:rPr>
              <a:t>Text preprocessing</a:t>
            </a:r>
          </a:p>
        </p:txBody>
      </p:sp>
      <p:sp>
        <p:nvSpPr>
          <p:cNvPr id="456" name="Google Shape;456;p46"/>
          <p:cNvSpPr txBox="1"/>
          <p:nvPr/>
        </p:nvSpPr>
        <p:spPr>
          <a:xfrm>
            <a:off x="3377205" y="1156100"/>
            <a:ext cx="1475534" cy="53340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None/>
            </a:pPr>
            <a:r>
              <a:rPr lang="en" dirty="0">
                <a:solidFill>
                  <a:schemeClr val="lt1"/>
                </a:solidFill>
                <a:latin typeface="Open Sans"/>
                <a:ea typeface="Open Sans"/>
                <a:cs typeface="Open Sans"/>
                <a:sym typeface="Open Sans"/>
              </a:rPr>
              <a:t>TFIDF</a:t>
            </a:r>
          </a:p>
          <a:p>
            <a:pPr algn="ctr"/>
            <a:r>
              <a:rPr lang="en-US" dirty="0" err="1">
                <a:solidFill>
                  <a:schemeClr val="lt1"/>
                </a:solidFill>
                <a:latin typeface="Open Sans"/>
                <a:ea typeface="Open Sans"/>
                <a:cs typeface="Open Sans"/>
                <a:sym typeface="Open Sans"/>
              </a:rPr>
              <a:t>stopwords</a:t>
            </a:r>
            <a:endParaRPr lang="en-US" dirty="0">
              <a:solidFill>
                <a:schemeClr val="lt1"/>
              </a:solidFill>
              <a:latin typeface="Open Sans"/>
              <a:ea typeface="Open Sans"/>
              <a:cs typeface="Open Sans"/>
              <a:sym typeface="Open Sans"/>
            </a:endParaRPr>
          </a:p>
        </p:txBody>
      </p:sp>
      <p:sp>
        <p:nvSpPr>
          <p:cNvPr id="457" name="Google Shape;457;p46"/>
          <p:cNvSpPr txBox="1"/>
          <p:nvPr/>
        </p:nvSpPr>
        <p:spPr>
          <a:xfrm>
            <a:off x="5436009" y="1156100"/>
            <a:ext cx="1444805" cy="53340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None/>
            </a:pPr>
            <a:r>
              <a:rPr lang="en-US" dirty="0">
                <a:solidFill>
                  <a:schemeClr val="lt1"/>
                </a:solidFill>
                <a:latin typeface="Open Sans"/>
                <a:ea typeface="Open Sans"/>
                <a:cs typeface="Open Sans"/>
                <a:sym typeface="Open Sans"/>
              </a:rPr>
              <a:t>Filter out noise  </a:t>
            </a:r>
          </a:p>
          <a:p>
            <a:pPr marL="0" marR="0" lvl="0" indent="0" algn="ctr" rtl="0">
              <a:lnSpc>
                <a:spcPct val="100000"/>
              </a:lnSpc>
              <a:spcBef>
                <a:spcPts val="0"/>
              </a:spcBef>
              <a:spcAft>
                <a:spcPts val="0"/>
              </a:spcAft>
              <a:buNone/>
            </a:pPr>
            <a:r>
              <a:rPr lang="en-US" dirty="0">
                <a:solidFill>
                  <a:schemeClr val="lt1"/>
                </a:solidFill>
                <a:latin typeface="Open Sans"/>
                <a:ea typeface="Open Sans"/>
                <a:cs typeface="Open Sans"/>
                <a:sym typeface="Open Sans"/>
              </a:rPr>
              <a:t>+ NMF</a:t>
            </a:r>
          </a:p>
        </p:txBody>
      </p:sp>
      <p:sp>
        <p:nvSpPr>
          <p:cNvPr id="458" name="Google Shape;458;p46"/>
          <p:cNvSpPr txBox="1"/>
          <p:nvPr/>
        </p:nvSpPr>
        <p:spPr>
          <a:xfrm>
            <a:off x="2377537" y="4062804"/>
            <a:ext cx="1501753" cy="710398"/>
          </a:xfrm>
          <a:prstGeom prst="rect">
            <a:avLst/>
          </a:prstGeom>
          <a:noFill/>
          <a:ln>
            <a:noFill/>
          </a:ln>
        </p:spPr>
        <p:txBody>
          <a:bodyPr spcFirstLastPara="1" wrap="square" lIns="0" tIns="0" rIns="0" bIns="0" anchor="t" anchorCtr="0">
            <a:noAutofit/>
          </a:bodyPr>
          <a:lstStyle/>
          <a:p>
            <a:pPr lvl="0" algn="ctr"/>
            <a:r>
              <a:rPr lang="en" dirty="0">
                <a:solidFill>
                  <a:schemeClr val="lt1"/>
                </a:solidFill>
                <a:latin typeface="Open Sans"/>
                <a:ea typeface="Open Sans"/>
                <a:cs typeface="Open Sans"/>
                <a:sym typeface="Open Sans"/>
              </a:rPr>
              <a:t>Stem </a:t>
            </a:r>
          </a:p>
          <a:p>
            <a:pPr lvl="0" algn="ctr"/>
            <a:r>
              <a:rPr lang="en" dirty="0">
                <a:solidFill>
                  <a:schemeClr val="lt1"/>
                </a:solidFill>
                <a:latin typeface="Open Sans"/>
                <a:ea typeface="Open Sans"/>
                <a:cs typeface="Open Sans"/>
                <a:sym typeface="Open Sans"/>
              </a:rPr>
              <a:t>Tokenizer </a:t>
            </a:r>
          </a:p>
          <a:p>
            <a:pPr marL="0" marR="0" lvl="0" indent="0" algn="ctr" rtl="0">
              <a:lnSpc>
                <a:spcPct val="100000"/>
              </a:lnSpc>
              <a:spcBef>
                <a:spcPts val="0"/>
              </a:spcBef>
              <a:spcAft>
                <a:spcPts val="0"/>
              </a:spcAft>
              <a:buNone/>
            </a:pPr>
            <a:endParaRPr dirty="0">
              <a:solidFill>
                <a:schemeClr val="lt1"/>
              </a:solidFill>
              <a:latin typeface="Open Sans"/>
              <a:ea typeface="Open Sans"/>
              <a:cs typeface="Open Sans"/>
              <a:sym typeface="Open Sans"/>
            </a:endParaRPr>
          </a:p>
        </p:txBody>
      </p:sp>
      <p:sp>
        <p:nvSpPr>
          <p:cNvPr id="459" name="Google Shape;459;p46"/>
          <p:cNvSpPr txBox="1"/>
          <p:nvPr/>
        </p:nvSpPr>
        <p:spPr>
          <a:xfrm>
            <a:off x="4446239" y="3959202"/>
            <a:ext cx="1286400" cy="5334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L="0" indent="0" algn="ctr">
              <a:buNone/>
              <a:defRPr>
                <a:solidFill>
                  <a:schemeClr val="lt1"/>
                </a:solidFill>
                <a:latin typeface="Open Sans"/>
                <a:ea typeface="Open Sans"/>
                <a:cs typeface="Open Sans"/>
              </a:defRPr>
            </a:lvl1pPr>
          </a:lstStyle>
          <a:p>
            <a:r>
              <a:rPr lang="en" dirty="0">
                <a:sym typeface="Open Sans"/>
              </a:rPr>
              <a:t>NMF </a:t>
            </a:r>
          </a:p>
          <a:p>
            <a:r>
              <a:rPr lang="en" dirty="0">
                <a:sym typeface="Open Sans"/>
              </a:rPr>
              <a:t>Topic Modeling</a:t>
            </a:r>
            <a:endParaRPr dirty="0">
              <a:sym typeface="Open Sans"/>
            </a:endParaRPr>
          </a:p>
        </p:txBody>
      </p:sp>
      <p:sp>
        <p:nvSpPr>
          <p:cNvPr id="460" name="Google Shape;460;p46"/>
          <p:cNvSpPr txBox="1"/>
          <p:nvPr/>
        </p:nvSpPr>
        <p:spPr>
          <a:xfrm>
            <a:off x="6258619" y="4062804"/>
            <a:ext cx="1717790" cy="547300"/>
          </a:xfrm>
          <a:prstGeom prst="rect">
            <a:avLst/>
          </a:prstGeom>
          <a:noFill/>
          <a:ln>
            <a:noFill/>
          </a:ln>
        </p:spPr>
        <p:txBody>
          <a:bodyPr spcFirstLastPara="1" wrap="square" lIns="0" tIns="0" rIns="0" bIns="0" anchor="t" anchorCtr="0">
            <a:noAutofit/>
          </a:bodyPr>
          <a:lstStyle/>
          <a:p>
            <a:pPr algn="ctr"/>
            <a:r>
              <a:rPr lang="en-US" dirty="0">
                <a:solidFill>
                  <a:schemeClr val="lt1"/>
                </a:solidFill>
                <a:latin typeface="Open Sans"/>
                <a:ea typeface="Open Sans"/>
                <a:cs typeface="Open Sans"/>
                <a:sym typeface="Open Sans"/>
              </a:rPr>
              <a:t>NLTK Vader </a:t>
            </a:r>
          </a:p>
          <a:p>
            <a:pPr marL="0" marR="0" lvl="0" indent="0" algn="ctr" rtl="0">
              <a:lnSpc>
                <a:spcPct val="100000"/>
              </a:lnSpc>
              <a:spcBef>
                <a:spcPts val="0"/>
              </a:spcBef>
              <a:spcAft>
                <a:spcPts val="0"/>
              </a:spcAft>
              <a:buNone/>
            </a:pPr>
            <a:r>
              <a:rPr lang="en" dirty="0">
                <a:solidFill>
                  <a:schemeClr val="lt1"/>
                </a:solidFill>
                <a:latin typeface="Open Sans"/>
                <a:ea typeface="Open Sans"/>
                <a:cs typeface="Open Sans"/>
                <a:sym typeface="Open Sans"/>
              </a:rPr>
              <a:t>Sentiment Analysis </a:t>
            </a:r>
          </a:p>
        </p:txBody>
      </p:sp>
    </p:spTree>
    <p:extLst>
      <p:ext uri="{BB962C8B-B14F-4D97-AF65-F5344CB8AC3E}">
        <p14:creationId xmlns:p14="http://schemas.microsoft.com/office/powerpoint/2010/main" val="6739369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38"/>
        <p:cNvGrpSpPr/>
        <p:nvPr/>
      </p:nvGrpSpPr>
      <p:grpSpPr>
        <a:xfrm>
          <a:off x="0" y="0"/>
          <a:ext cx="0" cy="0"/>
          <a:chOff x="0" y="0"/>
          <a:chExt cx="0" cy="0"/>
        </a:xfrm>
      </p:grpSpPr>
      <p:sp>
        <p:nvSpPr>
          <p:cNvPr id="539" name="Google Shape;539;p50"/>
          <p:cNvSpPr txBox="1">
            <a:spLocks noGrp="1"/>
          </p:cNvSpPr>
          <p:nvPr>
            <p:ph type="title"/>
          </p:nvPr>
        </p:nvSpPr>
        <p:spPr>
          <a:xfrm>
            <a:off x="457200" y="428569"/>
            <a:ext cx="8229600" cy="573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MODELING WORKFLOW</a:t>
            </a:r>
            <a:endParaRPr dirty="0"/>
          </a:p>
        </p:txBody>
      </p:sp>
      <p:grpSp>
        <p:nvGrpSpPr>
          <p:cNvPr id="541" name="Google Shape;541;p50"/>
          <p:cNvGrpSpPr/>
          <p:nvPr/>
        </p:nvGrpSpPr>
        <p:grpSpPr>
          <a:xfrm>
            <a:off x="1044496" y="1208188"/>
            <a:ext cx="3424506" cy="3207975"/>
            <a:chOff x="3778727" y="4460423"/>
            <a:chExt cx="720160" cy="674625"/>
          </a:xfrm>
        </p:grpSpPr>
        <p:sp>
          <p:nvSpPr>
            <p:cNvPr id="542" name="Google Shape;542;p50"/>
            <p:cNvSpPr/>
            <p:nvPr/>
          </p:nvSpPr>
          <p:spPr>
            <a:xfrm>
              <a:off x="3953704" y="4925205"/>
              <a:ext cx="364723" cy="112657"/>
            </a:xfrm>
            <a:custGeom>
              <a:avLst/>
              <a:gdLst/>
              <a:ahLst/>
              <a:cxnLst/>
              <a:rect l="l" t="t" r="r" b="b"/>
              <a:pathLst>
                <a:path w="640" h="194" extrusionOk="0">
                  <a:moveTo>
                    <a:pt x="0" y="0"/>
                  </a:moveTo>
                  <a:cubicBezTo>
                    <a:pt x="63" y="130"/>
                    <a:pt x="63" y="130"/>
                    <a:pt x="63" y="130"/>
                  </a:cubicBezTo>
                  <a:cubicBezTo>
                    <a:pt x="64" y="130"/>
                    <a:pt x="64" y="130"/>
                    <a:pt x="64" y="130"/>
                  </a:cubicBezTo>
                  <a:cubicBezTo>
                    <a:pt x="64" y="130"/>
                    <a:pt x="64" y="130"/>
                    <a:pt x="64" y="131"/>
                  </a:cubicBezTo>
                  <a:cubicBezTo>
                    <a:pt x="70" y="143"/>
                    <a:pt x="70" y="143"/>
                    <a:pt x="70" y="143"/>
                  </a:cubicBezTo>
                  <a:cubicBezTo>
                    <a:pt x="93" y="170"/>
                    <a:pt x="188" y="194"/>
                    <a:pt x="320" y="194"/>
                  </a:cubicBezTo>
                  <a:cubicBezTo>
                    <a:pt x="452" y="194"/>
                    <a:pt x="547" y="170"/>
                    <a:pt x="571" y="143"/>
                  </a:cubicBezTo>
                  <a:cubicBezTo>
                    <a:pt x="577" y="131"/>
                    <a:pt x="577" y="131"/>
                    <a:pt x="577" y="131"/>
                  </a:cubicBezTo>
                  <a:cubicBezTo>
                    <a:pt x="577" y="130"/>
                    <a:pt x="577" y="130"/>
                    <a:pt x="577" y="130"/>
                  </a:cubicBezTo>
                  <a:cubicBezTo>
                    <a:pt x="577" y="130"/>
                    <a:pt x="577" y="130"/>
                    <a:pt x="577" y="130"/>
                  </a:cubicBezTo>
                  <a:cubicBezTo>
                    <a:pt x="640" y="0"/>
                    <a:pt x="640" y="0"/>
                    <a:pt x="640" y="0"/>
                  </a:cubicBezTo>
                  <a:cubicBezTo>
                    <a:pt x="587" y="29"/>
                    <a:pt x="452" y="46"/>
                    <a:pt x="320" y="46"/>
                  </a:cubicBezTo>
                  <a:cubicBezTo>
                    <a:pt x="189" y="46"/>
                    <a:pt x="53" y="29"/>
                    <a:pt x="0" y="0"/>
                  </a:cubicBezTo>
                  <a:close/>
                </a:path>
              </a:pathLst>
            </a:custGeom>
            <a:solidFill>
              <a:schemeClr val="accent5">
                <a:lumMod val="90000"/>
              </a:schemeClr>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 sz="1200" b="1" dirty="0">
                  <a:solidFill>
                    <a:schemeClr val="lt1"/>
                  </a:solidFill>
                  <a:latin typeface="Open Sans"/>
                  <a:ea typeface="Open Sans"/>
                  <a:cs typeface="Open Sans"/>
                  <a:sym typeface="Open Sans"/>
                </a:rPr>
                <a:t>SENTIMENT</a:t>
              </a:r>
            </a:p>
          </p:txBody>
        </p:sp>
        <p:sp>
          <p:nvSpPr>
            <p:cNvPr id="543" name="Google Shape;543;p50"/>
            <p:cNvSpPr/>
            <p:nvPr/>
          </p:nvSpPr>
          <p:spPr>
            <a:xfrm>
              <a:off x="4002204" y="5022846"/>
              <a:ext cx="275015" cy="112202"/>
            </a:xfrm>
            <a:custGeom>
              <a:avLst/>
              <a:gdLst/>
              <a:ahLst/>
              <a:cxnLst/>
              <a:rect l="l" t="t" r="r" b="b"/>
              <a:pathLst>
                <a:path w="483" h="190" extrusionOk="0">
                  <a:moveTo>
                    <a:pt x="0" y="0"/>
                  </a:moveTo>
                  <a:cubicBezTo>
                    <a:pt x="61" y="125"/>
                    <a:pt x="61" y="125"/>
                    <a:pt x="61" y="125"/>
                  </a:cubicBezTo>
                  <a:cubicBezTo>
                    <a:pt x="62" y="126"/>
                    <a:pt x="62" y="127"/>
                    <a:pt x="63" y="128"/>
                  </a:cubicBezTo>
                  <a:cubicBezTo>
                    <a:pt x="70" y="144"/>
                    <a:pt x="70" y="144"/>
                    <a:pt x="70" y="144"/>
                  </a:cubicBezTo>
                  <a:cubicBezTo>
                    <a:pt x="93" y="170"/>
                    <a:pt x="162" y="190"/>
                    <a:pt x="241" y="190"/>
                  </a:cubicBezTo>
                  <a:cubicBezTo>
                    <a:pt x="320" y="190"/>
                    <a:pt x="389" y="170"/>
                    <a:pt x="412" y="144"/>
                  </a:cubicBezTo>
                  <a:cubicBezTo>
                    <a:pt x="420" y="128"/>
                    <a:pt x="420" y="128"/>
                    <a:pt x="420" y="128"/>
                  </a:cubicBezTo>
                  <a:cubicBezTo>
                    <a:pt x="421" y="127"/>
                    <a:pt x="421" y="126"/>
                    <a:pt x="421" y="125"/>
                  </a:cubicBezTo>
                  <a:cubicBezTo>
                    <a:pt x="483" y="0"/>
                    <a:pt x="483" y="0"/>
                    <a:pt x="483" y="0"/>
                  </a:cubicBezTo>
                  <a:cubicBezTo>
                    <a:pt x="437" y="26"/>
                    <a:pt x="338" y="41"/>
                    <a:pt x="241" y="41"/>
                  </a:cubicBezTo>
                  <a:cubicBezTo>
                    <a:pt x="144" y="41"/>
                    <a:pt x="45" y="26"/>
                    <a:pt x="0" y="0"/>
                  </a:cubicBezTo>
                  <a:close/>
                </a:path>
              </a:pathLst>
            </a:custGeom>
            <a:solidFill>
              <a:schemeClr val="accent6">
                <a:lumMod val="90000"/>
              </a:schemeClr>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US" sz="1200" b="1" i="0" u="none" strike="noStrike" cap="none" dirty="0">
                  <a:solidFill>
                    <a:schemeClr val="lt1"/>
                  </a:solidFill>
                  <a:latin typeface="Open Sans"/>
                  <a:ea typeface="Open Sans"/>
                  <a:cs typeface="Open Sans"/>
                  <a:sym typeface="Open Sans"/>
                </a:rPr>
                <a:t>CLUSTER</a:t>
              </a:r>
              <a:endParaRPr sz="1200" b="1" i="0" u="none" strike="noStrike" cap="none" dirty="0">
                <a:solidFill>
                  <a:schemeClr val="lt1"/>
                </a:solidFill>
                <a:latin typeface="Open Sans"/>
                <a:ea typeface="Open Sans"/>
                <a:cs typeface="Open Sans"/>
                <a:sym typeface="Open Sans"/>
              </a:endParaRPr>
            </a:p>
          </p:txBody>
        </p:sp>
        <p:sp>
          <p:nvSpPr>
            <p:cNvPr id="544" name="Google Shape;544;p50"/>
            <p:cNvSpPr/>
            <p:nvPr/>
          </p:nvSpPr>
          <p:spPr>
            <a:xfrm>
              <a:off x="3780312" y="4519014"/>
              <a:ext cx="718575" cy="115145"/>
            </a:xfrm>
            <a:custGeom>
              <a:avLst/>
              <a:gdLst/>
              <a:ahLst/>
              <a:cxnLst/>
              <a:rect l="l" t="t" r="r" b="b"/>
              <a:pathLst>
                <a:path w="1261" h="202" extrusionOk="0">
                  <a:moveTo>
                    <a:pt x="630" y="53"/>
                  </a:moveTo>
                  <a:cubicBezTo>
                    <a:pt x="363" y="53"/>
                    <a:pt x="82" y="34"/>
                    <a:pt x="0" y="0"/>
                  </a:cubicBezTo>
                  <a:cubicBezTo>
                    <a:pt x="71" y="146"/>
                    <a:pt x="71" y="146"/>
                    <a:pt x="71" y="146"/>
                  </a:cubicBezTo>
                  <a:cubicBezTo>
                    <a:pt x="88" y="157"/>
                    <a:pt x="134" y="170"/>
                    <a:pt x="227" y="181"/>
                  </a:cubicBezTo>
                  <a:cubicBezTo>
                    <a:pt x="334" y="194"/>
                    <a:pt x="478" y="202"/>
                    <a:pt x="630" y="202"/>
                  </a:cubicBezTo>
                  <a:cubicBezTo>
                    <a:pt x="630" y="202"/>
                    <a:pt x="630" y="202"/>
                    <a:pt x="630" y="202"/>
                  </a:cubicBezTo>
                  <a:cubicBezTo>
                    <a:pt x="929" y="202"/>
                    <a:pt x="1147" y="174"/>
                    <a:pt x="1189" y="146"/>
                  </a:cubicBezTo>
                  <a:cubicBezTo>
                    <a:pt x="1261" y="0"/>
                    <a:pt x="1261" y="0"/>
                    <a:pt x="1261" y="0"/>
                  </a:cubicBezTo>
                  <a:cubicBezTo>
                    <a:pt x="1179" y="34"/>
                    <a:pt x="897" y="53"/>
                    <a:pt x="630" y="53"/>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US" sz="1200" b="1" i="0" u="none" strike="noStrike" cap="none" dirty="0">
                  <a:solidFill>
                    <a:schemeClr val="lt1"/>
                  </a:solidFill>
                  <a:latin typeface="Open Sans"/>
                  <a:ea typeface="Open Sans"/>
                  <a:cs typeface="Open Sans"/>
                  <a:sym typeface="Open Sans"/>
                </a:rPr>
                <a:t>15 TOPICS</a:t>
              </a:r>
              <a:endParaRPr sz="1200" b="1" i="0" u="none" strike="noStrike" cap="none" dirty="0">
                <a:solidFill>
                  <a:schemeClr val="lt1"/>
                </a:solidFill>
                <a:latin typeface="Open Sans"/>
                <a:ea typeface="Open Sans"/>
                <a:cs typeface="Open Sans"/>
                <a:sym typeface="Open Sans"/>
              </a:endParaRPr>
            </a:p>
          </p:txBody>
        </p:sp>
        <p:sp>
          <p:nvSpPr>
            <p:cNvPr id="545" name="Google Shape;545;p50"/>
            <p:cNvSpPr/>
            <p:nvPr/>
          </p:nvSpPr>
          <p:spPr>
            <a:xfrm>
              <a:off x="3868774" y="4707816"/>
              <a:ext cx="541875" cy="112657"/>
            </a:xfrm>
            <a:custGeom>
              <a:avLst/>
              <a:gdLst/>
              <a:ahLst/>
              <a:cxnLst/>
              <a:rect l="l" t="t" r="r" b="b"/>
              <a:pathLst>
                <a:path w="951" h="198" extrusionOk="0">
                  <a:moveTo>
                    <a:pt x="0" y="0"/>
                  </a:moveTo>
                  <a:cubicBezTo>
                    <a:pt x="70" y="144"/>
                    <a:pt x="70" y="144"/>
                    <a:pt x="70" y="144"/>
                  </a:cubicBezTo>
                  <a:cubicBezTo>
                    <a:pt x="101" y="171"/>
                    <a:pt x="259" y="198"/>
                    <a:pt x="475" y="198"/>
                  </a:cubicBezTo>
                  <a:cubicBezTo>
                    <a:pt x="692" y="198"/>
                    <a:pt x="849" y="171"/>
                    <a:pt x="881" y="144"/>
                  </a:cubicBezTo>
                  <a:cubicBezTo>
                    <a:pt x="951" y="0"/>
                    <a:pt x="951" y="0"/>
                    <a:pt x="951" y="0"/>
                  </a:cubicBezTo>
                  <a:cubicBezTo>
                    <a:pt x="881" y="32"/>
                    <a:pt x="673" y="50"/>
                    <a:pt x="475" y="50"/>
                  </a:cubicBezTo>
                  <a:cubicBezTo>
                    <a:pt x="277" y="50"/>
                    <a:pt x="69" y="32"/>
                    <a:pt x="0" y="0"/>
                  </a:cubicBezTo>
                  <a:close/>
                </a:path>
              </a:pathLst>
            </a:custGeom>
            <a:solidFill>
              <a:schemeClr val="dk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 sz="1200" b="1" i="0" u="none" strike="noStrike" cap="none" dirty="0">
                  <a:solidFill>
                    <a:schemeClr val="lt1"/>
                  </a:solidFill>
                  <a:latin typeface="Open Sans"/>
                  <a:ea typeface="Open Sans"/>
                  <a:cs typeface="Open Sans"/>
                  <a:sym typeface="Open Sans"/>
                </a:rPr>
                <a:t>8 T</a:t>
              </a:r>
              <a:r>
                <a:rPr lang="en" sz="1200" b="1" dirty="0">
                  <a:solidFill>
                    <a:schemeClr val="lt1"/>
                  </a:solidFill>
                  <a:latin typeface="Open Sans"/>
                  <a:ea typeface="Open Sans"/>
                  <a:cs typeface="Open Sans"/>
                  <a:sym typeface="Open Sans"/>
                </a:rPr>
                <a:t>OPICS</a:t>
              </a:r>
              <a:endParaRPr sz="1200" b="1" i="0" u="none" strike="noStrike" cap="none" dirty="0">
                <a:solidFill>
                  <a:schemeClr val="lt1"/>
                </a:solidFill>
                <a:latin typeface="Open Sans"/>
                <a:ea typeface="Open Sans"/>
                <a:cs typeface="Open Sans"/>
                <a:sym typeface="Open Sans"/>
              </a:endParaRPr>
            </a:p>
          </p:txBody>
        </p:sp>
        <p:sp>
          <p:nvSpPr>
            <p:cNvPr id="546" name="Google Shape;546;p50"/>
            <p:cNvSpPr/>
            <p:nvPr/>
          </p:nvSpPr>
          <p:spPr>
            <a:xfrm>
              <a:off x="3824940" y="4614704"/>
              <a:ext cx="629543" cy="114014"/>
            </a:xfrm>
            <a:custGeom>
              <a:avLst/>
              <a:gdLst/>
              <a:ahLst/>
              <a:cxnLst/>
              <a:rect l="l" t="t" r="r" b="b"/>
              <a:pathLst>
                <a:path w="1105" h="200" extrusionOk="0">
                  <a:moveTo>
                    <a:pt x="552" y="51"/>
                  </a:moveTo>
                  <a:cubicBezTo>
                    <a:pt x="399" y="51"/>
                    <a:pt x="255" y="44"/>
                    <a:pt x="147" y="31"/>
                  </a:cubicBezTo>
                  <a:cubicBezTo>
                    <a:pt x="76" y="22"/>
                    <a:pt x="26" y="12"/>
                    <a:pt x="0" y="0"/>
                  </a:cubicBezTo>
                  <a:cubicBezTo>
                    <a:pt x="70" y="145"/>
                    <a:pt x="70" y="145"/>
                    <a:pt x="70" y="145"/>
                  </a:cubicBezTo>
                  <a:cubicBezTo>
                    <a:pt x="108" y="173"/>
                    <a:pt x="296" y="200"/>
                    <a:pt x="552" y="200"/>
                  </a:cubicBezTo>
                  <a:cubicBezTo>
                    <a:pt x="809" y="200"/>
                    <a:pt x="996" y="173"/>
                    <a:pt x="1034" y="145"/>
                  </a:cubicBezTo>
                  <a:cubicBezTo>
                    <a:pt x="1105" y="0"/>
                    <a:pt x="1105" y="0"/>
                    <a:pt x="1105" y="0"/>
                  </a:cubicBezTo>
                  <a:cubicBezTo>
                    <a:pt x="1030" y="33"/>
                    <a:pt x="785" y="51"/>
                    <a:pt x="552" y="51"/>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 sz="1200" b="1" dirty="0">
                  <a:solidFill>
                    <a:schemeClr val="lt1"/>
                  </a:solidFill>
                  <a:latin typeface="Open Sans"/>
                  <a:ea typeface="Open Sans"/>
                  <a:cs typeface="Open Sans"/>
                  <a:sym typeface="Open Sans"/>
                </a:rPr>
                <a:t>FILTER OUT NOISE</a:t>
              </a:r>
              <a:endParaRPr sz="1200" b="1" i="0" u="none" strike="noStrike" cap="none" dirty="0">
                <a:solidFill>
                  <a:schemeClr val="lt1"/>
                </a:solidFill>
                <a:latin typeface="Open Sans"/>
                <a:ea typeface="Open Sans"/>
                <a:cs typeface="Open Sans"/>
                <a:sym typeface="Open Sans"/>
              </a:endParaRPr>
            </a:p>
          </p:txBody>
        </p:sp>
        <p:sp>
          <p:nvSpPr>
            <p:cNvPr id="547" name="Google Shape;547;p50"/>
            <p:cNvSpPr/>
            <p:nvPr/>
          </p:nvSpPr>
          <p:spPr>
            <a:xfrm>
              <a:off x="3909303" y="4798098"/>
              <a:ext cx="453525" cy="145502"/>
            </a:xfrm>
            <a:custGeom>
              <a:avLst/>
              <a:gdLst/>
              <a:ahLst/>
              <a:cxnLst/>
              <a:rect l="l" t="t" r="r" b="b"/>
              <a:pathLst>
                <a:path w="796" h="197" extrusionOk="0">
                  <a:moveTo>
                    <a:pt x="0" y="0"/>
                  </a:moveTo>
                  <a:cubicBezTo>
                    <a:pt x="65" y="132"/>
                    <a:pt x="65" y="132"/>
                    <a:pt x="65" y="132"/>
                  </a:cubicBezTo>
                  <a:cubicBezTo>
                    <a:pt x="65" y="132"/>
                    <a:pt x="65" y="132"/>
                    <a:pt x="65" y="132"/>
                  </a:cubicBezTo>
                  <a:cubicBezTo>
                    <a:pt x="65" y="133"/>
                    <a:pt x="65" y="133"/>
                    <a:pt x="65" y="133"/>
                  </a:cubicBezTo>
                  <a:cubicBezTo>
                    <a:pt x="70" y="142"/>
                    <a:pt x="70" y="142"/>
                    <a:pt x="70" y="142"/>
                  </a:cubicBezTo>
                  <a:cubicBezTo>
                    <a:pt x="95" y="170"/>
                    <a:pt x="221" y="197"/>
                    <a:pt x="398" y="197"/>
                  </a:cubicBezTo>
                  <a:cubicBezTo>
                    <a:pt x="576" y="197"/>
                    <a:pt x="702" y="170"/>
                    <a:pt x="727" y="142"/>
                  </a:cubicBezTo>
                  <a:cubicBezTo>
                    <a:pt x="732" y="133"/>
                    <a:pt x="732" y="133"/>
                    <a:pt x="732" y="133"/>
                  </a:cubicBezTo>
                  <a:cubicBezTo>
                    <a:pt x="732" y="132"/>
                    <a:pt x="732" y="132"/>
                    <a:pt x="732" y="132"/>
                  </a:cubicBezTo>
                  <a:cubicBezTo>
                    <a:pt x="732" y="132"/>
                    <a:pt x="732" y="132"/>
                    <a:pt x="732" y="132"/>
                  </a:cubicBezTo>
                  <a:cubicBezTo>
                    <a:pt x="796" y="0"/>
                    <a:pt x="796" y="0"/>
                    <a:pt x="796" y="0"/>
                  </a:cubicBezTo>
                  <a:cubicBezTo>
                    <a:pt x="735" y="31"/>
                    <a:pt x="562" y="48"/>
                    <a:pt x="398" y="48"/>
                  </a:cubicBezTo>
                  <a:cubicBezTo>
                    <a:pt x="234" y="48"/>
                    <a:pt x="62" y="31"/>
                    <a:pt x="0" y="0"/>
                  </a:cubicBezTo>
                  <a:close/>
                </a:path>
              </a:pathLst>
            </a:custGeom>
            <a:solidFill>
              <a:schemeClr val="accent4"/>
            </a:solidFill>
            <a:ln>
              <a:noFill/>
            </a:ln>
          </p:spPr>
          <p:txBody>
            <a:bodyPr spcFirstLastPara="1" wrap="square" lIns="68575" tIns="34275" rIns="68575" bIns="34275" anchor="ctr" anchorCtr="0">
              <a:noAutofit/>
            </a:bodyPr>
            <a:lstStyle/>
            <a:p>
              <a:pPr lvl="0" algn="ctr">
                <a:buClr>
                  <a:schemeClr val="dk1"/>
                </a:buClr>
                <a:buSzPts val="1400"/>
              </a:pPr>
              <a:endParaRPr lang="en-US" sz="1200" b="1" dirty="0">
                <a:solidFill>
                  <a:schemeClr val="lt1"/>
                </a:solidFill>
                <a:latin typeface="Open Sans"/>
                <a:ea typeface="Open Sans"/>
                <a:cs typeface="Open Sans"/>
                <a:sym typeface="Open Sans"/>
              </a:endParaRPr>
            </a:p>
            <a:p>
              <a:pPr lvl="0" algn="ctr">
                <a:buClr>
                  <a:schemeClr val="dk1"/>
                </a:buClr>
                <a:buSzPts val="1400"/>
              </a:pPr>
              <a:r>
                <a:rPr lang="en-US" sz="1200" b="1" dirty="0">
                  <a:solidFill>
                    <a:schemeClr val="lt1"/>
                  </a:solidFill>
                  <a:latin typeface="Open Sans"/>
                  <a:ea typeface="Open Sans"/>
                  <a:cs typeface="Open Sans"/>
                  <a:sym typeface="Open Sans"/>
                </a:rPr>
                <a:t>TOPIC </a:t>
              </a:r>
            </a:p>
            <a:p>
              <a:pPr lvl="0" algn="ctr">
                <a:buClr>
                  <a:schemeClr val="dk1"/>
                </a:buClr>
                <a:buSzPts val="1400"/>
              </a:pPr>
              <a:r>
                <a:rPr lang="en-US" sz="1200" b="1" dirty="0">
                  <a:solidFill>
                    <a:schemeClr val="lt1"/>
                  </a:solidFill>
                  <a:latin typeface="Open Sans"/>
                  <a:ea typeface="Open Sans"/>
                  <a:cs typeface="Open Sans"/>
                </a:rPr>
                <a:t>Interpretation</a:t>
              </a:r>
              <a:endParaRPr lang="en-US" sz="1200" b="1" dirty="0">
                <a:solidFill>
                  <a:schemeClr val="lt1"/>
                </a:solidFill>
                <a:latin typeface="Open Sans"/>
                <a:ea typeface="Open Sans"/>
                <a:cs typeface="Open Sans"/>
                <a:sym typeface="Open Sans"/>
              </a:endParaRPr>
            </a:p>
          </p:txBody>
        </p:sp>
        <p:sp>
          <p:nvSpPr>
            <p:cNvPr id="548" name="Google Shape;548;p50"/>
            <p:cNvSpPr/>
            <p:nvPr/>
          </p:nvSpPr>
          <p:spPr>
            <a:xfrm>
              <a:off x="3778727" y="4460423"/>
              <a:ext cx="719100" cy="79200"/>
            </a:xfrm>
            <a:prstGeom prst="ellipse">
              <a:avLst/>
            </a:prstGeom>
            <a:solidFill>
              <a:srgbClr val="FFFFFF">
                <a:alpha val="16540"/>
              </a:srgbClr>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200" b="1" i="0" u="none" strike="noStrike" cap="none">
                <a:solidFill>
                  <a:schemeClr val="lt1"/>
                </a:solidFill>
                <a:latin typeface="Open Sans"/>
                <a:ea typeface="Open Sans"/>
                <a:cs typeface="Open Sans"/>
                <a:sym typeface="Open Sans"/>
              </a:endParaRPr>
            </a:p>
          </p:txBody>
        </p:sp>
      </p:grpSp>
      <p:cxnSp>
        <p:nvCxnSpPr>
          <p:cNvPr id="549" name="Google Shape;549;p50"/>
          <p:cNvCxnSpPr/>
          <p:nvPr/>
        </p:nvCxnSpPr>
        <p:spPr>
          <a:xfrm>
            <a:off x="4393150" y="1700515"/>
            <a:ext cx="1003200" cy="0"/>
          </a:xfrm>
          <a:prstGeom prst="straightConnector1">
            <a:avLst/>
          </a:prstGeom>
          <a:noFill/>
          <a:ln w="9525" cap="flat" cmpd="sng">
            <a:solidFill>
              <a:schemeClr val="accent1"/>
            </a:solidFill>
            <a:prstDash val="solid"/>
            <a:round/>
            <a:headEnd type="oval" w="med" len="med"/>
            <a:tailEnd type="oval" w="med" len="med"/>
          </a:ln>
        </p:spPr>
      </p:cxnSp>
      <p:sp>
        <p:nvSpPr>
          <p:cNvPr id="550" name="Google Shape;550;p50"/>
          <p:cNvSpPr txBox="1"/>
          <p:nvPr/>
        </p:nvSpPr>
        <p:spPr>
          <a:xfrm>
            <a:off x="5447181" y="1537223"/>
            <a:ext cx="2644800" cy="326700"/>
          </a:xfrm>
          <a:prstGeom prst="rect">
            <a:avLst/>
          </a:prstGeom>
          <a:noFill/>
          <a:ln>
            <a:noFill/>
          </a:ln>
        </p:spPr>
        <p:txBody>
          <a:bodyPr spcFirstLastPara="1" wrap="square" lIns="0" tIns="0" rIns="0" bIns="0" anchor="ctr" anchorCtr="0">
            <a:noAutofit/>
          </a:bodyPr>
          <a:lstStyle/>
          <a:p>
            <a:pPr lvl="0"/>
            <a:r>
              <a:rPr lang="en" sz="1000" dirty="0">
                <a:solidFill>
                  <a:schemeClr val="lt1"/>
                </a:solidFill>
                <a:latin typeface="Open Sans"/>
                <a:ea typeface="Open Sans"/>
                <a:cs typeface="Open Sans"/>
                <a:sym typeface="Open Sans"/>
              </a:rPr>
              <a:t> </a:t>
            </a:r>
            <a:r>
              <a:rPr lang="en-US" sz="1000" dirty="0">
                <a:solidFill>
                  <a:schemeClr val="lt1"/>
                </a:solidFill>
                <a:latin typeface="Open Sans"/>
                <a:ea typeface="Open Sans"/>
                <a:cs typeface="Open Sans"/>
                <a:sym typeface="Open Sans"/>
              </a:rPr>
              <a:t>NMF (</a:t>
            </a:r>
            <a:r>
              <a:rPr lang="en-US" sz="1000" dirty="0" err="1">
                <a:solidFill>
                  <a:schemeClr val="lt1"/>
                </a:solidFill>
                <a:latin typeface="Open Sans"/>
                <a:ea typeface="Open Sans"/>
                <a:cs typeface="Open Sans"/>
                <a:sym typeface="Open Sans"/>
              </a:rPr>
              <a:t>n_components</a:t>
            </a:r>
            <a:r>
              <a:rPr lang="en-US" sz="1000" dirty="0">
                <a:solidFill>
                  <a:schemeClr val="lt1"/>
                </a:solidFill>
                <a:latin typeface="Open Sans"/>
                <a:ea typeface="Open Sans"/>
                <a:cs typeface="Open Sans"/>
                <a:sym typeface="Open Sans"/>
              </a:rPr>
              <a:t>=15) </a:t>
            </a:r>
            <a:endParaRPr sz="1000" dirty="0">
              <a:solidFill>
                <a:schemeClr val="lt1"/>
              </a:solidFill>
              <a:latin typeface="Open Sans"/>
              <a:ea typeface="Open Sans"/>
              <a:cs typeface="Open Sans"/>
              <a:sym typeface="Open Sans"/>
            </a:endParaRPr>
          </a:p>
        </p:txBody>
      </p:sp>
      <p:cxnSp>
        <p:nvCxnSpPr>
          <p:cNvPr id="551" name="Google Shape;551;p50"/>
          <p:cNvCxnSpPr/>
          <p:nvPr/>
        </p:nvCxnSpPr>
        <p:spPr>
          <a:xfrm>
            <a:off x="4245400" y="2157618"/>
            <a:ext cx="1150800" cy="0"/>
          </a:xfrm>
          <a:prstGeom prst="straightConnector1">
            <a:avLst/>
          </a:prstGeom>
          <a:noFill/>
          <a:ln w="9525" cap="flat" cmpd="sng">
            <a:solidFill>
              <a:schemeClr val="accent2"/>
            </a:solidFill>
            <a:prstDash val="solid"/>
            <a:round/>
            <a:headEnd type="oval" w="med" len="med"/>
            <a:tailEnd type="oval" w="med" len="med"/>
          </a:ln>
        </p:spPr>
      </p:cxnSp>
      <p:sp>
        <p:nvSpPr>
          <p:cNvPr id="552" name="Google Shape;552;p50"/>
          <p:cNvSpPr txBox="1"/>
          <p:nvPr/>
        </p:nvSpPr>
        <p:spPr>
          <a:xfrm>
            <a:off x="5454704" y="1994318"/>
            <a:ext cx="2922648" cy="326700"/>
          </a:xfrm>
          <a:prstGeom prst="rect">
            <a:avLst/>
          </a:prstGeom>
          <a:noFill/>
          <a:ln>
            <a:noFill/>
          </a:ln>
        </p:spPr>
        <p:txBody>
          <a:bodyPr spcFirstLastPara="1" wrap="square" lIns="0" tIns="0" rIns="0" bIns="0" anchor="ctr" anchorCtr="0">
            <a:noAutofit/>
          </a:bodyPr>
          <a:lstStyle/>
          <a:p>
            <a:pPr lvl="0"/>
            <a:r>
              <a:rPr lang="en" sz="1000" dirty="0">
                <a:solidFill>
                  <a:schemeClr val="lt1"/>
                </a:solidFill>
                <a:latin typeface="Open Sans"/>
                <a:ea typeface="Open Sans"/>
                <a:cs typeface="Open Sans"/>
                <a:sym typeface="Open Sans"/>
              </a:rPr>
              <a:t>Chatroom Ads, </a:t>
            </a:r>
            <a:r>
              <a:rPr lang="en-US" sz="1000" dirty="0">
                <a:solidFill>
                  <a:schemeClr val="lt1"/>
                </a:solidFill>
                <a:latin typeface="Open Sans"/>
                <a:ea typeface="Open Sans"/>
                <a:cs typeface="Open Sans"/>
                <a:sym typeface="Open Sans"/>
              </a:rPr>
              <a:t>DAILY ALERTS, Discord, Sign up</a:t>
            </a:r>
            <a:endParaRPr sz="1000" dirty="0">
              <a:solidFill>
                <a:schemeClr val="lt1"/>
              </a:solidFill>
              <a:latin typeface="Open Sans"/>
              <a:ea typeface="Open Sans"/>
              <a:cs typeface="Open Sans"/>
              <a:sym typeface="Open Sans"/>
            </a:endParaRPr>
          </a:p>
        </p:txBody>
      </p:sp>
      <p:cxnSp>
        <p:nvCxnSpPr>
          <p:cNvPr id="553" name="Google Shape;553;p50"/>
          <p:cNvCxnSpPr/>
          <p:nvPr/>
        </p:nvCxnSpPr>
        <p:spPr>
          <a:xfrm>
            <a:off x="4035439" y="2614722"/>
            <a:ext cx="1360800" cy="0"/>
          </a:xfrm>
          <a:prstGeom prst="straightConnector1">
            <a:avLst/>
          </a:prstGeom>
          <a:noFill/>
          <a:ln w="9525" cap="flat" cmpd="sng">
            <a:solidFill>
              <a:schemeClr val="dk2"/>
            </a:solidFill>
            <a:prstDash val="solid"/>
            <a:round/>
            <a:headEnd type="oval" w="med" len="med"/>
            <a:tailEnd type="oval" w="med" len="med"/>
          </a:ln>
        </p:spPr>
      </p:cxnSp>
      <p:sp>
        <p:nvSpPr>
          <p:cNvPr id="554" name="Google Shape;554;p50"/>
          <p:cNvSpPr txBox="1"/>
          <p:nvPr/>
        </p:nvSpPr>
        <p:spPr>
          <a:xfrm>
            <a:off x="5498736" y="2451411"/>
            <a:ext cx="2644800" cy="326700"/>
          </a:xfrm>
          <a:prstGeom prst="rect">
            <a:avLst/>
          </a:prstGeom>
          <a:noFill/>
          <a:ln>
            <a:noFill/>
          </a:ln>
        </p:spPr>
        <p:txBody>
          <a:bodyPr spcFirstLastPara="1" wrap="square" lIns="0" tIns="0" rIns="0" bIns="0" anchor="ctr" anchorCtr="0">
            <a:noAutofit/>
          </a:bodyPr>
          <a:lstStyle/>
          <a:p>
            <a:pPr lvl="0"/>
            <a:r>
              <a:rPr lang="en-US" sz="1000" dirty="0">
                <a:solidFill>
                  <a:schemeClr val="lt1"/>
                </a:solidFill>
                <a:latin typeface="Open Sans"/>
                <a:ea typeface="Open Sans"/>
                <a:cs typeface="Open Sans"/>
                <a:sym typeface="Open Sans"/>
              </a:rPr>
              <a:t>NMF (</a:t>
            </a:r>
            <a:r>
              <a:rPr lang="en-US" sz="1000" dirty="0" err="1">
                <a:solidFill>
                  <a:schemeClr val="lt1"/>
                </a:solidFill>
                <a:latin typeface="Open Sans"/>
                <a:ea typeface="Open Sans"/>
                <a:cs typeface="Open Sans"/>
                <a:sym typeface="Open Sans"/>
              </a:rPr>
              <a:t>n_components</a:t>
            </a:r>
            <a:r>
              <a:rPr lang="en-US" sz="1000" dirty="0">
                <a:solidFill>
                  <a:schemeClr val="lt1"/>
                </a:solidFill>
                <a:latin typeface="Open Sans"/>
                <a:ea typeface="Open Sans"/>
                <a:cs typeface="Open Sans"/>
                <a:sym typeface="Open Sans"/>
              </a:rPr>
              <a:t>=8)</a:t>
            </a:r>
            <a:endParaRPr sz="1000" dirty="0">
              <a:solidFill>
                <a:schemeClr val="lt1"/>
              </a:solidFill>
              <a:latin typeface="Open Sans"/>
              <a:ea typeface="Open Sans"/>
              <a:cs typeface="Open Sans"/>
              <a:sym typeface="Open Sans"/>
            </a:endParaRPr>
          </a:p>
        </p:txBody>
      </p:sp>
      <p:cxnSp>
        <p:nvCxnSpPr>
          <p:cNvPr id="555" name="Google Shape;555;p50"/>
          <p:cNvCxnSpPr/>
          <p:nvPr/>
        </p:nvCxnSpPr>
        <p:spPr>
          <a:xfrm>
            <a:off x="3856583" y="3106571"/>
            <a:ext cx="1539600" cy="0"/>
          </a:xfrm>
          <a:prstGeom prst="straightConnector1">
            <a:avLst/>
          </a:prstGeom>
          <a:noFill/>
          <a:ln w="9525" cap="flat" cmpd="sng">
            <a:solidFill>
              <a:schemeClr val="accent4"/>
            </a:solidFill>
            <a:prstDash val="solid"/>
            <a:round/>
            <a:headEnd type="oval" w="med" len="med"/>
            <a:tailEnd type="oval" w="med" len="med"/>
          </a:ln>
        </p:spPr>
      </p:cxnSp>
      <p:sp>
        <p:nvSpPr>
          <p:cNvPr id="556" name="Google Shape;556;p50"/>
          <p:cNvSpPr txBox="1"/>
          <p:nvPr/>
        </p:nvSpPr>
        <p:spPr>
          <a:xfrm>
            <a:off x="5451227" y="2974053"/>
            <a:ext cx="2688832" cy="3267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1000" dirty="0">
                <a:solidFill>
                  <a:schemeClr val="lt1"/>
                </a:solidFill>
                <a:latin typeface="Open Sans"/>
                <a:ea typeface="Open Sans"/>
                <a:cs typeface="Open Sans"/>
                <a:sym typeface="Open Sans"/>
              </a:rPr>
              <a:t>   Interpretation for meta data</a:t>
            </a:r>
            <a:endParaRPr sz="1000" dirty="0">
              <a:solidFill>
                <a:schemeClr val="lt1"/>
              </a:solidFill>
              <a:latin typeface="Open Sans"/>
              <a:ea typeface="Open Sans"/>
              <a:cs typeface="Open Sans"/>
              <a:sym typeface="Open Sans"/>
            </a:endParaRPr>
          </a:p>
        </p:txBody>
      </p:sp>
      <p:cxnSp>
        <p:nvCxnSpPr>
          <p:cNvPr id="557" name="Google Shape;557;p50"/>
          <p:cNvCxnSpPr/>
          <p:nvPr/>
        </p:nvCxnSpPr>
        <p:spPr>
          <a:xfrm>
            <a:off x="3662163" y="3686171"/>
            <a:ext cx="1734000" cy="0"/>
          </a:xfrm>
          <a:prstGeom prst="straightConnector1">
            <a:avLst/>
          </a:prstGeom>
          <a:noFill/>
          <a:ln w="9525" cap="flat" cmpd="sng">
            <a:solidFill>
              <a:schemeClr val="accent5"/>
            </a:solidFill>
            <a:prstDash val="solid"/>
            <a:round/>
            <a:headEnd type="oval" w="med" len="med"/>
            <a:tailEnd type="oval" w="med" len="med"/>
          </a:ln>
        </p:spPr>
      </p:cxnSp>
      <p:sp>
        <p:nvSpPr>
          <p:cNvPr id="558" name="Google Shape;558;p50"/>
          <p:cNvSpPr txBox="1"/>
          <p:nvPr/>
        </p:nvSpPr>
        <p:spPr>
          <a:xfrm>
            <a:off x="5498736" y="3569083"/>
            <a:ext cx="2644800" cy="326700"/>
          </a:xfrm>
          <a:prstGeom prst="rect">
            <a:avLst/>
          </a:prstGeom>
          <a:noFill/>
          <a:ln>
            <a:noFill/>
          </a:ln>
        </p:spPr>
        <p:txBody>
          <a:bodyPr spcFirstLastPara="1" wrap="square" lIns="0" tIns="0" rIns="0" bIns="0" anchor="ctr" anchorCtr="0">
            <a:noAutofit/>
          </a:bodyPr>
          <a:lstStyle/>
          <a:p>
            <a:r>
              <a:rPr lang="en-CA" sz="1000" dirty="0">
                <a:solidFill>
                  <a:schemeClr val="lt1"/>
                </a:solidFill>
                <a:latin typeface="Open Sans"/>
                <a:ea typeface="Open Sans"/>
                <a:cs typeface="Open Sans"/>
                <a:sym typeface="Open Sans"/>
              </a:rPr>
              <a:t>NLTK Vader Compound Score</a:t>
            </a:r>
          </a:p>
          <a:p>
            <a:pPr marL="0" marR="0" lvl="0" indent="0" algn="l" rtl="0">
              <a:lnSpc>
                <a:spcPct val="100000"/>
              </a:lnSpc>
              <a:spcBef>
                <a:spcPts val="0"/>
              </a:spcBef>
              <a:spcAft>
                <a:spcPts val="0"/>
              </a:spcAft>
              <a:buNone/>
            </a:pPr>
            <a:r>
              <a:rPr lang="en" sz="1000" dirty="0">
                <a:solidFill>
                  <a:schemeClr val="lt1"/>
                </a:solidFill>
                <a:latin typeface="Open Sans"/>
                <a:ea typeface="Open Sans"/>
                <a:cs typeface="Open Sans"/>
                <a:sym typeface="Open Sans"/>
              </a:rPr>
              <a:t> </a:t>
            </a:r>
            <a:endParaRPr sz="1000" dirty="0">
              <a:solidFill>
                <a:schemeClr val="lt1"/>
              </a:solidFill>
              <a:latin typeface="Open Sans"/>
              <a:ea typeface="Open Sans"/>
              <a:cs typeface="Open Sans"/>
              <a:sym typeface="Open Sans"/>
            </a:endParaRPr>
          </a:p>
        </p:txBody>
      </p:sp>
      <p:cxnSp>
        <p:nvCxnSpPr>
          <p:cNvPr id="559" name="Google Shape;559;p50"/>
          <p:cNvCxnSpPr/>
          <p:nvPr/>
        </p:nvCxnSpPr>
        <p:spPr>
          <a:xfrm>
            <a:off x="3468063" y="4149395"/>
            <a:ext cx="1928100" cy="0"/>
          </a:xfrm>
          <a:prstGeom prst="straightConnector1">
            <a:avLst/>
          </a:prstGeom>
          <a:noFill/>
          <a:ln w="9525" cap="flat" cmpd="sng">
            <a:solidFill>
              <a:schemeClr val="accent6"/>
            </a:solidFill>
            <a:prstDash val="solid"/>
            <a:round/>
            <a:headEnd type="oval" w="med" len="med"/>
            <a:tailEnd type="oval" w="med" len="med"/>
          </a:ln>
        </p:spPr>
      </p:cxnSp>
      <p:sp>
        <p:nvSpPr>
          <p:cNvPr id="560" name="Google Shape;560;p50"/>
          <p:cNvSpPr txBox="1"/>
          <p:nvPr/>
        </p:nvSpPr>
        <p:spPr>
          <a:xfrm>
            <a:off x="5498736" y="3986045"/>
            <a:ext cx="2644800" cy="3267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1000" dirty="0">
                <a:solidFill>
                  <a:schemeClr val="lt1"/>
                </a:solidFill>
                <a:latin typeface="Open Sans"/>
                <a:ea typeface="Open Sans"/>
                <a:cs typeface="Open Sans"/>
                <a:sym typeface="Open Sans"/>
              </a:rPr>
              <a:t> K</a:t>
            </a:r>
            <a:r>
              <a:rPr lang="en-US" sz="1000" dirty="0">
                <a:solidFill>
                  <a:schemeClr val="lt1"/>
                </a:solidFill>
                <a:latin typeface="Open Sans"/>
                <a:ea typeface="Open Sans"/>
                <a:cs typeface="Open Sans"/>
                <a:sym typeface="Open Sans"/>
              </a:rPr>
              <a:t>m</a:t>
            </a:r>
            <a:r>
              <a:rPr lang="en" sz="1000" dirty="0">
                <a:solidFill>
                  <a:schemeClr val="lt1"/>
                </a:solidFill>
                <a:latin typeface="Open Sans"/>
                <a:ea typeface="Open Sans"/>
                <a:cs typeface="Open Sans"/>
                <a:sym typeface="Open Sans"/>
              </a:rPr>
              <a:t>eans clustering  (unsupervised learning) </a:t>
            </a:r>
          </a:p>
          <a:p>
            <a:pPr marL="0" marR="0" lvl="0" indent="0" algn="l" rtl="0">
              <a:lnSpc>
                <a:spcPct val="100000"/>
              </a:lnSpc>
              <a:spcBef>
                <a:spcPts val="0"/>
              </a:spcBef>
              <a:spcAft>
                <a:spcPts val="0"/>
              </a:spcAft>
              <a:buNone/>
            </a:pPr>
            <a:r>
              <a:rPr lang="en" sz="1000" dirty="0">
                <a:solidFill>
                  <a:schemeClr val="lt1"/>
                </a:solidFill>
                <a:latin typeface="Open Sans"/>
                <a:ea typeface="Open Sans"/>
                <a:cs typeface="Open Sans"/>
                <a:sym typeface="Open Sans"/>
              </a:rPr>
              <a:t> Plot by TSNE </a:t>
            </a:r>
            <a:endParaRPr sz="1000" dirty="0">
              <a:solidFill>
                <a:schemeClr val="lt1"/>
              </a:solidFill>
              <a:latin typeface="Open Sans"/>
              <a:ea typeface="Open Sans"/>
              <a:cs typeface="Open Sans"/>
              <a:sym typeface="Open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22"/>
          <p:cNvSpPr txBox="1">
            <a:spLocks noGrp="1"/>
          </p:cNvSpPr>
          <p:nvPr>
            <p:ph type="ctrTitle"/>
          </p:nvPr>
        </p:nvSpPr>
        <p:spPr>
          <a:xfrm>
            <a:off x="634075" y="1735744"/>
            <a:ext cx="6009300"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solidFill>
                  <a:schemeClr val="accent4"/>
                </a:solidFill>
              </a:rPr>
              <a:t>4.</a:t>
            </a:r>
            <a:endParaRPr dirty="0">
              <a:solidFill>
                <a:schemeClr val="accent4"/>
              </a:solidFill>
            </a:endParaRPr>
          </a:p>
          <a:p>
            <a:pPr marL="0" lvl="0" indent="0" algn="l" rtl="0">
              <a:spcBef>
                <a:spcPts val="0"/>
              </a:spcBef>
              <a:spcAft>
                <a:spcPts val="0"/>
              </a:spcAft>
              <a:buNone/>
            </a:pPr>
            <a:r>
              <a:rPr lang="en" dirty="0"/>
              <a:t>Results</a:t>
            </a:r>
            <a:endParaRPr dirty="0"/>
          </a:p>
        </p:txBody>
      </p:sp>
      <p:sp>
        <p:nvSpPr>
          <p:cNvPr id="118" name="Google Shape;118;p22"/>
          <p:cNvSpPr txBox="1">
            <a:spLocks noGrp="1"/>
          </p:cNvSpPr>
          <p:nvPr>
            <p:ph type="subTitle" idx="1"/>
          </p:nvPr>
        </p:nvSpPr>
        <p:spPr>
          <a:xfrm>
            <a:off x="634075" y="3646444"/>
            <a:ext cx="6093600" cy="81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Topics &amp; Sentiment</a:t>
            </a:r>
            <a:endParaRPr lang="en" dirty="0"/>
          </a:p>
          <a:p>
            <a:pPr marL="0" lvl="0" indent="0" algn="l" rtl="0">
              <a:spcBef>
                <a:spcPts val="0"/>
              </a:spcBef>
              <a:spcAft>
                <a:spcPts val="0"/>
              </a:spcAft>
              <a:buNone/>
            </a:pPr>
            <a:endParaRPr dirty="0"/>
          </a:p>
        </p:txBody>
      </p:sp>
      <p:sp>
        <p:nvSpPr>
          <p:cNvPr id="119" name="Google Shape;119;p22"/>
          <p:cNvSpPr txBox="1">
            <a:spLocks noGrp="1"/>
          </p:cNvSpPr>
          <p:nvPr>
            <p:ph type="sldNum" idx="12"/>
          </p:nvPr>
        </p:nvSpPr>
        <p:spPr>
          <a:xfrm>
            <a:off x="8556775" y="4777350"/>
            <a:ext cx="548700" cy="2901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13</a:t>
            </a:fld>
            <a:endParaRPr/>
          </a:p>
        </p:txBody>
      </p:sp>
    </p:spTree>
    <p:extLst>
      <p:ext uri="{BB962C8B-B14F-4D97-AF65-F5344CB8AC3E}">
        <p14:creationId xmlns:p14="http://schemas.microsoft.com/office/powerpoint/2010/main" val="21971178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390" name="Google Shape;390;p45"/>
          <p:cNvSpPr txBox="1">
            <a:spLocks noGrp="1"/>
          </p:cNvSpPr>
          <p:nvPr>
            <p:ph type="title"/>
          </p:nvPr>
        </p:nvSpPr>
        <p:spPr>
          <a:xfrm>
            <a:off x="457200" y="428569"/>
            <a:ext cx="8229600" cy="573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$TSLA  TOPICS </a:t>
            </a:r>
            <a:endParaRPr dirty="0"/>
          </a:p>
        </p:txBody>
      </p:sp>
      <p:sp>
        <p:nvSpPr>
          <p:cNvPr id="393" name="Google Shape;393;p45"/>
          <p:cNvSpPr/>
          <p:nvPr/>
        </p:nvSpPr>
        <p:spPr>
          <a:xfrm>
            <a:off x="6900175" y="2763782"/>
            <a:ext cx="1682839" cy="393600"/>
          </a:xfrm>
          <a:prstGeom prst="homePlate">
            <a:avLst>
              <a:gd name="adj" fmla="val 32030"/>
            </a:avLst>
          </a:prstGeom>
          <a:solidFill>
            <a:schemeClr val="accent4"/>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ctr" rtl="0">
              <a:lnSpc>
                <a:spcPct val="100000"/>
              </a:lnSpc>
              <a:spcBef>
                <a:spcPts val="0"/>
              </a:spcBef>
              <a:spcAft>
                <a:spcPts val="0"/>
              </a:spcAft>
              <a:buNone/>
            </a:pPr>
            <a:r>
              <a:rPr lang="en" sz="1000" dirty="0">
                <a:solidFill>
                  <a:schemeClr val="lt1"/>
                </a:solidFill>
                <a:latin typeface="Open Sans"/>
                <a:ea typeface="Open Sans"/>
                <a:cs typeface="Open Sans"/>
                <a:sym typeface="Open Sans"/>
              </a:rPr>
              <a:t>TRADING IDEAS </a:t>
            </a:r>
            <a:endParaRPr sz="1000" dirty="0">
              <a:solidFill>
                <a:schemeClr val="lt1"/>
              </a:solidFill>
              <a:latin typeface="Open Sans"/>
              <a:ea typeface="Open Sans"/>
              <a:cs typeface="Open Sans"/>
              <a:sym typeface="Open Sans"/>
            </a:endParaRPr>
          </a:p>
        </p:txBody>
      </p:sp>
      <p:sp>
        <p:nvSpPr>
          <p:cNvPr id="394" name="Google Shape;394;p45"/>
          <p:cNvSpPr/>
          <p:nvPr/>
        </p:nvSpPr>
        <p:spPr>
          <a:xfrm>
            <a:off x="6254516" y="2758670"/>
            <a:ext cx="1019875" cy="393600"/>
          </a:xfrm>
          <a:prstGeom prst="homePlate">
            <a:avLst>
              <a:gd name="adj" fmla="val 32030"/>
            </a:avLst>
          </a:prstGeom>
          <a:solidFill>
            <a:schemeClr val="accent4"/>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US" sz="1000" dirty="0">
                <a:solidFill>
                  <a:schemeClr val="lt1"/>
                </a:solidFill>
                <a:latin typeface="Open Sans"/>
                <a:ea typeface="Open Sans"/>
                <a:cs typeface="Open Sans"/>
                <a:sym typeface="Open Sans"/>
              </a:rPr>
              <a:t>  RETAIL</a:t>
            </a:r>
            <a:endParaRPr sz="1000" dirty="0">
              <a:solidFill>
                <a:schemeClr val="lt1"/>
              </a:solidFill>
              <a:latin typeface="Open Sans"/>
              <a:ea typeface="Open Sans"/>
              <a:cs typeface="Open Sans"/>
              <a:sym typeface="Open Sans"/>
            </a:endParaRPr>
          </a:p>
        </p:txBody>
      </p:sp>
      <p:sp>
        <p:nvSpPr>
          <p:cNvPr id="396" name="Google Shape;396;p45"/>
          <p:cNvSpPr/>
          <p:nvPr/>
        </p:nvSpPr>
        <p:spPr>
          <a:xfrm>
            <a:off x="5144732" y="2755950"/>
            <a:ext cx="1339235" cy="393600"/>
          </a:xfrm>
          <a:prstGeom prst="homePlate">
            <a:avLst>
              <a:gd name="adj" fmla="val 32030"/>
            </a:avLst>
          </a:prstGeom>
          <a:solidFill>
            <a:schemeClr val="accent3"/>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dirty="0">
                <a:solidFill>
                  <a:schemeClr val="lt1"/>
                </a:solidFill>
                <a:latin typeface="Open Sans"/>
                <a:ea typeface="Open Sans"/>
                <a:cs typeface="Open Sans"/>
                <a:sym typeface="Open Sans"/>
              </a:rPr>
              <a:t>    ELON MUSK</a:t>
            </a:r>
            <a:endParaRPr sz="1000" dirty="0">
              <a:solidFill>
                <a:schemeClr val="lt1"/>
              </a:solidFill>
              <a:latin typeface="Open Sans"/>
              <a:ea typeface="Open Sans"/>
              <a:cs typeface="Open Sans"/>
              <a:sym typeface="Open Sans"/>
            </a:endParaRPr>
          </a:p>
        </p:txBody>
      </p:sp>
      <p:sp>
        <p:nvSpPr>
          <p:cNvPr id="397" name="Google Shape;397;p45"/>
          <p:cNvSpPr/>
          <p:nvPr/>
        </p:nvSpPr>
        <p:spPr>
          <a:xfrm>
            <a:off x="4434788" y="2755950"/>
            <a:ext cx="822900" cy="393600"/>
          </a:xfrm>
          <a:prstGeom prst="homePlate">
            <a:avLst>
              <a:gd name="adj" fmla="val 32030"/>
            </a:avLst>
          </a:prstGeom>
          <a:solidFill>
            <a:schemeClr val="accent3"/>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Open Sans"/>
                <a:ea typeface="Open Sans"/>
                <a:cs typeface="Open Sans"/>
                <a:sym typeface="Open Sans"/>
              </a:rPr>
              <a:t>JUL</a:t>
            </a:r>
            <a:endParaRPr sz="1000">
              <a:solidFill>
                <a:schemeClr val="lt1"/>
              </a:solidFill>
              <a:latin typeface="Open Sans"/>
              <a:ea typeface="Open Sans"/>
              <a:cs typeface="Open Sans"/>
              <a:sym typeface="Open Sans"/>
            </a:endParaRPr>
          </a:p>
        </p:txBody>
      </p:sp>
      <p:sp>
        <p:nvSpPr>
          <p:cNvPr id="398" name="Google Shape;398;p45"/>
          <p:cNvSpPr/>
          <p:nvPr/>
        </p:nvSpPr>
        <p:spPr>
          <a:xfrm>
            <a:off x="3774703" y="2755950"/>
            <a:ext cx="1700421" cy="393600"/>
          </a:xfrm>
          <a:prstGeom prst="homePlate">
            <a:avLst>
              <a:gd name="adj" fmla="val 32030"/>
            </a:avLst>
          </a:prstGeom>
          <a:solidFill>
            <a:schemeClr val="accent2"/>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dirty="0">
                <a:solidFill>
                  <a:schemeClr val="lt1"/>
                </a:solidFill>
                <a:latin typeface="Open Sans"/>
                <a:ea typeface="Open Sans"/>
                <a:cs typeface="Open Sans"/>
                <a:sym typeface="Open Sans"/>
              </a:rPr>
              <a:t>             MEME STOCK</a:t>
            </a:r>
            <a:endParaRPr sz="1000" dirty="0">
              <a:solidFill>
                <a:schemeClr val="lt1"/>
              </a:solidFill>
              <a:latin typeface="Open Sans"/>
              <a:ea typeface="Open Sans"/>
              <a:cs typeface="Open Sans"/>
              <a:sym typeface="Open Sans"/>
            </a:endParaRPr>
          </a:p>
        </p:txBody>
      </p:sp>
      <p:sp>
        <p:nvSpPr>
          <p:cNvPr id="399" name="Google Shape;399;p45"/>
          <p:cNvSpPr/>
          <p:nvPr/>
        </p:nvSpPr>
        <p:spPr>
          <a:xfrm>
            <a:off x="3114618" y="2755950"/>
            <a:ext cx="1302220" cy="393600"/>
          </a:xfrm>
          <a:prstGeom prst="homePlate">
            <a:avLst>
              <a:gd name="adj" fmla="val 32030"/>
            </a:avLst>
          </a:prstGeom>
          <a:solidFill>
            <a:schemeClr val="accent2"/>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dirty="0">
                <a:solidFill>
                  <a:schemeClr val="lt1"/>
                </a:solidFill>
                <a:latin typeface="Open Sans"/>
                <a:ea typeface="Open Sans"/>
                <a:cs typeface="Open Sans"/>
                <a:sym typeface="Open Sans"/>
              </a:rPr>
              <a:t>              STOCK</a:t>
            </a:r>
            <a:endParaRPr sz="1000" dirty="0">
              <a:solidFill>
                <a:schemeClr val="lt1"/>
              </a:solidFill>
              <a:latin typeface="Open Sans"/>
              <a:ea typeface="Open Sans"/>
              <a:cs typeface="Open Sans"/>
              <a:sym typeface="Open Sans"/>
            </a:endParaRPr>
          </a:p>
        </p:txBody>
      </p:sp>
      <p:sp>
        <p:nvSpPr>
          <p:cNvPr id="400" name="Google Shape;400;p45"/>
          <p:cNvSpPr/>
          <p:nvPr/>
        </p:nvSpPr>
        <p:spPr>
          <a:xfrm>
            <a:off x="2507824" y="2754177"/>
            <a:ext cx="1199070" cy="393600"/>
          </a:xfrm>
          <a:prstGeom prst="homePlate">
            <a:avLst>
              <a:gd name="adj" fmla="val 32030"/>
            </a:avLst>
          </a:prstGeom>
          <a:solidFill>
            <a:schemeClr val="accent2"/>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dirty="0">
                <a:solidFill>
                  <a:schemeClr val="lt1"/>
                </a:solidFill>
                <a:latin typeface="Open Sans"/>
                <a:ea typeface="Open Sans"/>
                <a:cs typeface="Open Sans"/>
                <a:sym typeface="Open Sans"/>
              </a:rPr>
              <a:t>   #FINTWIT</a:t>
            </a:r>
            <a:endParaRPr sz="1000" dirty="0">
              <a:solidFill>
                <a:schemeClr val="lt1"/>
              </a:solidFill>
              <a:latin typeface="Open Sans"/>
              <a:ea typeface="Open Sans"/>
              <a:cs typeface="Open Sans"/>
              <a:sym typeface="Open Sans"/>
            </a:endParaRPr>
          </a:p>
        </p:txBody>
      </p:sp>
      <p:sp>
        <p:nvSpPr>
          <p:cNvPr id="401" name="Google Shape;401;p45"/>
          <p:cNvSpPr/>
          <p:nvPr/>
        </p:nvSpPr>
        <p:spPr>
          <a:xfrm>
            <a:off x="1794451" y="2755950"/>
            <a:ext cx="966666" cy="393600"/>
          </a:xfrm>
          <a:prstGeom prst="homePlate">
            <a:avLst>
              <a:gd name="adj" fmla="val 32030"/>
            </a:avLst>
          </a:prstGeom>
          <a:solidFill>
            <a:schemeClr val="dk2"/>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dirty="0">
                <a:solidFill>
                  <a:schemeClr val="lt1"/>
                </a:solidFill>
                <a:latin typeface="Open Sans"/>
                <a:ea typeface="Open Sans"/>
                <a:cs typeface="Open Sans"/>
                <a:sym typeface="Open Sans"/>
              </a:rPr>
              <a:t>     CAR</a:t>
            </a:r>
            <a:endParaRPr sz="1000" dirty="0">
              <a:solidFill>
                <a:schemeClr val="lt1"/>
              </a:solidFill>
              <a:latin typeface="Open Sans"/>
              <a:ea typeface="Open Sans"/>
              <a:cs typeface="Open Sans"/>
              <a:sym typeface="Open Sans"/>
            </a:endParaRPr>
          </a:p>
        </p:txBody>
      </p:sp>
      <p:sp>
        <p:nvSpPr>
          <p:cNvPr id="402" name="Google Shape;402;p45"/>
          <p:cNvSpPr/>
          <p:nvPr/>
        </p:nvSpPr>
        <p:spPr>
          <a:xfrm>
            <a:off x="1134366" y="2755950"/>
            <a:ext cx="1016870" cy="393600"/>
          </a:xfrm>
          <a:prstGeom prst="homePlate">
            <a:avLst>
              <a:gd name="adj" fmla="val 32030"/>
            </a:avLst>
          </a:prstGeom>
          <a:solidFill>
            <a:schemeClr val="dk2"/>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dirty="0">
                <a:solidFill>
                  <a:schemeClr val="lt1"/>
                </a:solidFill>
                <a:latin typeface="Open Sans"/>
                <a:ea typeface="Open Sans"/>
                <a:cs typeface="Open Sans"/>
                <a:sym typeface="Open Sans"/>
              </a:rPr>
              <a:t>BITCOIN</a:t>
            </a:r>
            <a:endParaRPr sz="1000" dirty="0">
              <a:solidFill>
                <a:schemeClr val="lt1"/>
              </a:solidFill>
              <a:latin typeface="Open Sans"/>
              <a:ea typeface="Open Sans"/>
              <a:cs typeface="Open Sans"/>
              <a:sym typeface="Open Sans"/>
            </a:endParaRPr>
          </a:p>
        </p:txBody>
      </p:sp>
      <p:sp>
        <p:nvSpPr>
          <p:cNvPr id="403" name="Google Shape;403;p45"/>
          <p:cNvSpPr/>
          <p:nvPr/>
        </p:nvSpPr>
        <p:spPr>
          <a:xfrm>
            <a:off x="474283" y="2755950"/>
            <a:ext cx="778466" cy="393600"/>
          </a:xfrm>
          <a:prstGeom prst="homePlate">
            <a:avLst>
              <a:gd name="adj" fmla="val 32030"/>
            </a:avLst>
          </a:prstGeom>
          <a:solidFill>
            <a:schemeClr val="dk2"/>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dirty="0">
                <a:solidFill>
                  <a:schemeClr val="lt1"/>
                </a:solidFill>
                <a:latin typeface="Open Sans"/>
                <a:ea typeface="Open Sans"/>
                <a:cs typeface="Open Sans"/>
                <a:sym typeface="Open Sans"/>
              </a:rPr>
              <a:t>FUD</a:t>
            </a:r>
            <a:endParaRPr sz="1000" dirty="0">
              <a:solidFill>
                <a:schemeClr val="lt1"/>
              </a:solidFill>
              <a:latin typeface="Open Sans"/>
              <a:ea typeface="Open Sans"/>
              <a:cs typeface="Open Sans"/>
              <a:sym typeface="Open Sans"/>
            </a:endParaRPr>
          </a:p>
        </p:txBody>
      </p:sp>
      <p:sp>
        <p:nvSpPr>
          <p:cNvPr id="404" name="Google Shape;404;p45"/>
          <p:cNvSpPr/>
          <p:nvPr/>
        </p:nvSpPr>
        <p:spPr>
          <a:xfrm>
            <a:off x="0" y="2755950"/>
            <a:ext cx="637200" cy="393600"/>
          </a:xfrm>
          <a:prstGeom prst="homePlate">
            <a:avLst>
              <a:gd name="adj" fmla="val 32030"/>
            </a:avLst>
          </a:prstGeom>
          <a:solidFill>
            <a:schemeClr val="lt2"/>
          </a:solidFill>
          <a:ln>
            <a:noFill/>
          </a:ln>
          <a:effectLst>
            <a:outerShdw blurRad="28575" dist="9525" algn="bl" rotWithShape="0">
              <a:srgbClr val="000000">
                <a:alpha val="20000"/>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000">
              <a:solidFill>
                <a:schemeClr val="dk1"/>
              </a:solidFill>
            </a:endParaRPr>
          </a:p>
        </p:txBody>
      </p:sp>
      <p:cxnSp>
        <p:nvCxnSpPr>
          <p:cNvPr id="405" name="Google Shape;405;p45"/>
          <p:cNvCxnSpPr/>
          <p:nvPr/>
        </p:nvCxnSpPr>
        <p:spPr>
          <a:xfrm rot="10800000">
            <a:off x="875713" y="2281931"/>
            <a:ext cx="0" cy="498600"/>
          </a:xfrm>
          <a:prstGeom prst="straightConnector1">
            <a:avLst/>
          </a:prstGeom>
          <a:noFill/>
          <a:ln w="9525" cap="flat" cmpd="sng">
            <a:solidFill>
              <a:schemeClr val="lt2"/>
            </a:solidFill>
            <a:prstDash val="solid"/>
            <a:round/>
            <a:headEnd type="oval" w="med" len="med"/>
            <a:tailEnd type="oval" w="med" len="med"/>
          </a:ln>
        </p:spPr>
      </p:cxnSp>
      <p:sp>
        <p:nvSpPr>
          <p:cNvPr id="406" name="Google Shape;406;p45"/>
          <p:cNvSpPr txBox="1"/>
          <p:nvPr/>
        </p:nvSpPr>
        <p:spPr>
          <a:xfrm>
            <a:off x="727900" y="1646212"/>
            <a:ext cx="1249500" cy="5334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en-US" sz="900" dirty="0">
                <a:solidFill>
                  <a:schemeClr val="lt1"/>
                </a:solidFill>
                <a:latin typeface="Open Sans"/>
                <a:ea typeface="Open Sans"/>
                <a:cs typeface="Open Sans"/>
                <a:sym typeface="Open Sans"/>
              </a:rPr>
              <a:t>Fear</a:t>
            </a:r>
            <a:endParaRPr sz="900" dirty="0">
              <a:solidFill>
                <a:schemeClr val="lt1"/>
              </a:solidFill>
              <a:latin typeface="Open Sans"/>
              <a:ea typeface="Open Sans"/>
              <a:cs typeface="Open Sans"/>
              <a:sym typeface="Open Sans"/>
            </a:endParaRPr>
          </a:p>
        </p:txBody>
      </p:sp>
      <p:cxnSp>
        <p:nvCxnSpPr>
          <p:cNvPr id="407" name="Google Shape;407;p45"/>
          <p:cNvCxnSpPr/>
          <p:nvPr/>
        </p:nvCxnSpPr>
        <p:spPr>
          <a:xfrm rot="10800000">
            <a:off x="2361665" y="2316731"/>
            <a:ext cx="0" cy="498600"/>
          </a:xfrm>
          <a:prstGeom prst="straightConnector1">
            <a:avLst/>
          </a:prstGeom>
          <a:noFill/>
          <a:ln w="9525" cap="flat" cmpd="sng">
            <a:solidFill>
              <a:schemeClr val="lt2"/>
            </a:solidFill>
            <a:prstDash val="solid"/>
            <a:round/>
            <a:headEnd type="oval" w="med" len="med"/>
            <a:tailEnd type="oval" w="med" len="med"/>
          </a:ln>
        </p:spPr>
      </p:cxnSp>
      <p:sp>
        <p:nvSpPr>
          <p:cNvPr id="408" name="Google Shape;408;p45"/>
          <p:cNvSpPr txBox="1"/>
          <p:nvPr/>
        </p:nvSpPr>
        <p:spPr>
          <a:xfrm>
            <a:off x="2111859" y="1667369"/>
            <a:ext cx="1249500" cy="533400"/>
          </a:xfrm>
          <a:prstGeom prst="rect">
            <a:avLst/>
          </a:prstGeom>
          <a:noFill/>
          <a:ln>
            <a:noFill/>
          </a:ln>
        </p:spPr>
        <p:txBody>
          <a:bodyPr spcFirstLastPara="1" wrap="square" lIns="0" tIns="0" rIns="0" bIns="0" anchor="b" anchorCtr="0">
            <a:noAutofit/>
          </a:bodyPr>
          <a:lstStyle/>
          <a:p>
            <a:pPr lvl="0"/>
            <a:r>
              <a:rPr lang="en-US" sz="900" dirty="0">
                <a:solidFill>
                  <a:schemeClr val="lt1"/>
                </a:solidFill>
                <a:latin typeface="Open Sans"/>
                <a:ea typeface="Open Sans"/>
                <a:cs typeface="Open Sans"/>
              </a:rPr>
              <a:t>FSD Subscription  Ownership </a:t>
            </a:r>
            <a:endParaRPr sz="900" dirty="0">
              <a:solidFill>
                <a:schemeClr val="lt1"/>
              </a:solidFill>
              <a:latin typeface="Open Sans"/>
              <a:ea typeface="Open Sans"/>
              <a:cs typeface="Open Sans"/>
              <a:sym typeface="Open Sans"/>
            </a:endParaRPr>
          </a:p>
        </p:txBody>
      </p:sp>
      <p:cxnSp>
        <p:nvCxnSpPr>
          <p:cNvPr id="409" name="Google Shape;409;p45"/>
          <p:cNvCxnSpPr/>
          <p:nvPr/>
        </p:nvCxnSpPr>
        <p:spPr>
          <a:xfrm rot="10800000">
            <a:off x="4030339" y="2316731"/>
            <a:ext cx="0" cy="498600"/>
          </a:xfrm>
          <a:prstGeom prst="straightConnector1">
            <a:avLst/>
          </a:prstGeom>
          <a:noFill/>
          <a:ln w="9525" cap="flat" cmpd="sng">
            <a:solidFill>
              <a:schemeClr val="lt2"/>
            </a:solidFill>
            <a:prstDash val="solid"/>
            <a:round/>
            <a:headEnd type="oval" w="med" len="med"/>
            <a:tailEnd type="oval" w="med" len="med"/>
          </a:ln>
        </p:spPr>
      </p:cxnSp>
      <p:sp>
        <p:nvSpPr>
          <p:cNvPr id="410" name="Google Shape;410;p45"/>
          <p:cNvSpPr txBox="1"/>
          <p:nvPr/>
        </p:nvSpPr>
        <p:spPr>
          <a:xfrm>
            <a:off x="3668874" y="1673251"/>
            <a:ext cx="1249500" cy="533400"/>
          </a:xfrm>
          <a:prstGeom prst="rect">
            <a:avLst/>
          </a:prstGeom>
          <a:noFill/>
          <a:ln>
            <a:noFill/>
          </a:ln>
        </p:spPr>
        <p:txBody>
          <a:bodyPr spcFirstLastPara="1" wrap="square" lIns="0" tIns="0" rIns="0" bIns="0" anchor="b" anchorCtr="0">
            <a:noAutofit/>
          </a:bodyPr>
          <a:lstStyle/>
          <a:p>
            <a:pPr lvl="0"/>
            <a:r>
              <a:rPr lang="en-US" sz="900" dirty="0">
                <a:solidFill>
                  <a:schemeClr val="lt1"/>
                </a:solidFill>
                <a:latin typeface="Open Sans"/>
                <a:ea typeface="Open Sans"/>
                <a:cs typeface="Open Sans"/>
              </a:rPr>
              <a:t>technical analysis </a:t>
            </a:r>
          </a:p>
          <a:p>
            <a:pPr lvl="0"/>
            <a:r>
              <a:rPr lang="en-US" sz="900" dirty="0">
                <a:solidFill>
                  <a:schemeClr val="lt1"/>
                </a:solidFill>
                <a:latin typeface="Open Sans"/>
                <a:ea typeface="Open Sans"/>
                <a:cs typeface="Open Sans"/>
              </a:rPr>
              <a:t>price charts </a:t>
            </a:r>
            <a:endParaRPr sz="900" dirty="0">
              <a:solidFill>
                <a:schemeClr val="lt1"/>
              </a:solidFill>
              <a:latin typeface="Open Sans"/>
              <a:ea typeface="Open Sans"/>
              <a:cs typeface="Open Sans"/>
              <a:sym typeface="Open Sans"/>
            </a:endParaRPr>
          </a:p>
        </p:txBody>
      </p:sp>
      <p:cxnSp>
        <p:nvCxnSpPr>
          <p:cNvPr id="413" name="Google Shape;413;p45"/>
          <p:cNvCxnSpPr/>
          <p:nvPr/>
        </p:nvCxnSpPr>
        <p:spPr>
          <a:xfrm rot="10800000">
            <a:off x="5788445" y="2281931"/>
            <a:ext cx="0" cy="498600"/>
          </a:xfrm>
          <a:prstGeom prst="straightConnector1">
            <a:avLst/>
          </a:prstGeom>
          <a:noFill/>
          <a:ln w="9525" cap="flat" cmpd="sng">
            <a:solidFill>
              <a:schemeClr val="lt2"/>
            </a:solidFill>
            <a:prstDash val="solid"/>
            <a:round/>
            <a:headEnd type="oval" w="med" len="med"/>
            <a:tailEnd type="oval" w="med" len="med"/>
          </a:ln>
        </p:spPr>
      </p:cxnSp>
      <p:sp>
        <p:nvSpPr>
          <p:cNvPr id="414" name="Google Shape;414;p45"/>
          <p:cNvSpPr txBox="1"/>
          <p:nvPr/>
        </p:nvSpPr>
        <p:spPr>
          <a:xfrm>
            <a:off x="5475127" y="1593166"/>
            <a:ext cx="1249500" cy="5334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en" sz="900" dirty="0">
                <a:solidFill>
                  <a:schemeClr val="lt1"/>
                </a:solidFill>
                <a:latin typeface="Open Sans"/>
                <a:ea typeface="Open Sans"/>
                <a:cs typeface="Open Sans"/>
                <a:sym typeface="Open Sans"/>
              </a:rPr>
              <a:t>CEO activities</a:t>
            </a:r>
            <a:endParaRPr sz="900" dirty="0">
              <a:solidFill>
                <a:schemeClr val="lt1"/>
              </a:solidFill>
              <a:latin typeface="Open Sans"/>
              <a:ea typeface="Open Sans"/>
              <a:cs typeface="Open Sans"/>
              <a:sym typeface="Open Sans"/>
            </a:endParaRPr>
          </a:p>
        </p:txBody>
      </p:sp>
      <p:cxnSp>
        <p:nvCxnSpPr>
          <p:cNvPr id="415" name="Google Shape;415;p45"/>
          <p:cNvCxnSpPr/>
          <p:nvPr/>
        </p:nvCxnSpPr>
        <p:spPr>
          <a:xfrm rot="10800000">
            <a:off x="7919628" y="2316731"/>
            <a:ext cx="0" cy="498600"/>
          </a:xfrm>
          <a:prstGeom prst="straightConnector1">
            <a:avLst/>
          </a:prstGeom>
          <a:noFill/>
          <a:ln w="9525" cap="flat" cmpd="sng">
            <a:solidFill>
              <a:schemeClr val="lt2"/>
            </a:solidFill>
            <a:prstDash val="solid"/>
            <a:round/>
            <a:headEnd type="oval" w="med" len="med"/>
            <a:tailEnd type="oval" w="med" len="med"/>
          </a:ln>
        </p:spPr>
      </p:cxnSp>
      <p:sp>
        <p:nvSpPr>
          <p:cNvPr id="416" name="Google Shape;416;p45"/>
          <p:cNvSpPr txBox="1"/>
          <p:nvPr/>
        </p:nvSpPr>
        <p:spPr>
          <a:xfrm>
            <a:off x="7333517" y="1598278"/>
            <a:ext cx="1249500" cy="533400"/>
          </a:xfrm>
          <a:prstGeom prst="rect">
            <a:avLst/>
          </a:prstGeom>
          <a:noFill/>
          <a:ln>
            <a:noFill/>
          </a:ln>
        </p:spPr>
        <p:txBody>
          <a:bodyPr spcFirstLastPara="1" wrap="square" lIns="0" tIns="0" rIns="0" bIns="0" anchor="b" anchorCtr="0">
            <a:noAutofit/>
          </a:bodyPr>
          <a:lstStyle/>
          <a:p>
            <a:pPr lvl="0"/>
            <a:r>
              <a:rPr lang="en-US" sz="900" dirty="0">
                <a:solidFill>
                  <a:schemeClr val="lt1"/>
                </a:solidFill>
                <a:latin typeface="Open Sans"/>
                <a:ea typeface="Open Sans"/>
                <a:cs typeface="Open Sans"/>
              </a:rPr>
              <a:t>personal trading ideas </a:t>
            </a:r>
            <a:endParaRPr sz="900" dirty="0">
              <a:solidFill>
                <a:schemeClr val="lt1"/>
              </a:solidFill>
              <a:latin typeface="Open Sans"/>
              <a:ea typeface="Open Sans"/>
              <a:cs typeface="Open Sans"/>
              <a:sym typeface="Open Sans"/>
            </a:endParaRPr>
          </a:p>
        </p:txBody>
      </p:sp>
      <p:cxnSp>
        <p:nvCxnSpPr>
          <p:cNvPr id="417" name="Google Shape;417;p45"/>
          <p:cNvCxnSpPr/>
          <p:nvPr/>
        </p:nvCxnSpPr>
        <p:spPr>
          <a:xfrm rot="10800000">
            <a:off x="1532155" y="3147777"/>
            <a:ext cx="0" cy="498600"/>
          </a:xfrm>
          <a:prstGeom prst="straightConnector1">
            <a:avLst/>
          </a:prstGeom>
          <a:noFill/>
          <a:ln w="9525" cap="flat" cmpd="sng">
            <a:solidFill>
              <a:schemeClr val="lt2"/>
            </a:solidFill>
            <a:prstDash val="solid"/>
            <a:round/>
            <a:headEnd type="oval" w="med" len="med"/>
            <a:tailEnd type="oval" w="med" len="med"/>
          </a:ln>
        </p:spPr>
      </p:cxnSp>
      <p:sp>
        <p:nvSpPr>
          <p:cNvPr id="418" name="Google Shape;418;p45"/>
          <p:cNvSpPr txBox="1"/>
          <p:nvPr/>
        </p:nvSpPr>
        <p:spPr>
          <a:xfrm>
            <a:off x="995959" y="3736315"/>
            <a:ext cx="1249500" cy="533400"/>
          </a:xfrm>
          <a:prstGeom prst="rect">
            <a:avLst/>
          </a:prstGeom>
          <a:noFill/>
          <a:ln>
            <a:noFill/>
          </a:ln>
        </p:spPr>
        <p:txBody>
          <a:bodyPr spcFirstLastPara="1" wrap="square" lIns="0" tIns="0" rIns="0" bIns="0" anchor="t" anchorCtr="0">
            <a:noAutofit/>
          </a:bodyPr>
          <a:lstStyle/>
          <a:p>
            <a:r>
              <a:rPr lang="en-US" sz="900" dirty="0">
                <a:solidFill>
                  <a:schemeClr val="lt1"/>
                </a:solidFill>
                <a:latin typeface="Open Sans"/>
                <a:ea typeface="Open Sans"/>
                <a:cs typeface="Open Sans"/>
              </a:rPr>
              <a:t>how much Tesla made from bitcoin investment</a:t>
            </a:r>
          </a:p>
          <a:p>
            <a:pPr marL="0" marR="0" lvl="0" indent="0" algn="l" rtl="0">
              <a:lnSpc>
                <a:spcPct val="100000"/>
              </a:lnSpc>
              <a:spcBef>
                <a:spcPts val="0"/>
              </a:spcBef>
              <a:spcAft>
                <a:spcPts val="0"/>
              </a:spcAft>
              <a:buNone/>
            </a:pPr>
            <a:endParaRPr sz="900" dirty="0">
              <a:solidFill>
                <a:schemeClr val="lt1"/>
              </a:solidFill>
              <a:latin typeface="Open Sans"/>
              <a:ea typeface="Open Sans"/>
              <a:cs typeface="Open Sans"/>
              <a:sym typeface="Open Sans"/>
            </a:endParaRPr>
          </a:p>
        </p:txBody>
      </p:sp>
      <p:cxnSp>
        <p:nvCxnSpPr>
          <p:cNvPr id="419" name="Google Shape;419;p45"/>
          <p:cNvCxnSpPr/>
          <p:nvPr/>
        </p:nvCxnSpPr>
        <p:spPr>
          <a:xfrm rot="10800000">
            <a:off x="3113101" y="3147777"/>
            <a:ext cx="0" cy="498600"/>
          </a:xfrm>
          <a:prstGeom prst="straightConnector1">
            <a:avLst/>
          </a:prstGeom>
          <a:noFill/>
          <a:ln w="9525" cap="flat" cmpd="sng">
            <a:solidFill>
              <a:schemeClr val="lt2"/>
            </a:solidFill>
            <a:prstDash val="solid"/>
            <a:round/>
            <a:headEnd type="oval" w="med" len="med"/>
            <a:tailEnd type="oval" w="med" len="med"/>
          </a:ln>
        </p:spPr>
      </p:cxnSp>
      <p:sp>
        <p:nvSpPr>
          <p:cNvPr id="420" name="Google Shape;420;p45"/>
          <p:cNvSpPr txBox="1"/>
          <p:nvPr/>
        </p:nvSpPr>
        <p:spPr>
          <a:xfrm>
            <a:off x="2736609" y="3725888"/>
            <a:ext cx="1320168" cy="533400"/>
          </a:xfrm>
          <a:prstGeom prst="rect">
            <a:avLst/>
          </a:prstGeom>
          <a:noFill/>
          <a:ln>
            <a:noFill/>
          </a:ln>
        </p:spPr>
        <p:txBody>
          <a:bodyPr spcFirstLastPara="1" wrap="square" lIns="0" tIns="0" rIns="0" bIns="0" anchor="t" anchorCtr="0">
            <a:noAutofit/>
          </a:bodyPr>
          <a:lstStyle/>
          <a:p>
            <a:pPr lvl="0"/>
            <a:r>
              <a:rPr lang="en-US" sz="900" dirty="0">
                <a:solidFill>
                  <a:schemeClr val="lt1"/>
                </a:solidFill>
                <a:latin typeface="Open Sans"/>
                <a:ea typeface="Open Sans"/>
                <a:cs typeface="Open Sans"/>
              </a:rPr>
              <a:t>Connect to Reddit </a:t>
            </a:r>
          </a:p>
          <a:p>
            <a:pPr lvl="0"/>
            <a:r>
              <a:rPr lang="en-US" sz="900" dirty="0">
                <a:solidFill>
                  <a:schemeClr val="lt1"/>
                </a:solidFill>
                <a:latin typeface="Open Sans"/>
                <a:ea typeface="Open Sans"/>
                <a:cs typeface="Open Sans"/>
              </a:rPr>
              <a:t>#wallstreetbet</a:t>
            </a:r>
            <a:endParaRPr sz="900" dirty="0">
              <a:solidFill>
                <a:schemeClr val="lt1"/>
              </a:solidFill>
              <a:latin typeface="Open Sans"/>
              <a:ea typeface="Open Sans"/>
              <a:cs typeface="Open Sans"/>
              <a:sym typeface="Open Sans"/>
            </a:endParaRPr>
          </a:p>
        </p:txBody>
      </p:sp>
      <p:cxnSp>
        <p:nvCxnSpPr>
          <p:cNvPr id="421" name="Google Shape;421;p45"/>
          <p:cNvCxnSpPr/>
          <p:nvPr/>
        </p:nvCxnSpPr>
        <p:spPr>
          <a:xfrm rot="10800000">
            <a:off x="4816678" y="3157382"/>
            <a:ext cx="0" cy="498600"/>
          </a:xfrm>
          <a:prstGeom prst="straightConnector1">
            <a:avLst/>
          </a:prstGeom>
          <a:noFill/>
          <a:ln w="9525" cap="flat" cmpd="sng">
            <a:solidFill>
              <a:schemeClr val="lt2"/>
            </a:solidFill>
            <a:prstDash val="solid"/>
            <a:round/>
            <a:headEnd type="oval" w="med" len="med"/>
            <a:tailEnd type="oval" w="med" len="med"/>
          </a:ln>
        </p:spPr>
      </p:cxnSp>
      <p:sp>
        <p:nvSpPr>
          <p:cNvPr id="422" name="Google Shape;422;p45"/>
          <p:cNvSpPr txBox="1"/>
          <p:nvPr/>
        </p:nvSpPr>
        <p:spPr>
          <a:xfrm>
            <a:off x="4333667" y="3736315"/>
            <a:ext cx="1070082" cy="533400"/>
          </a:xfrm>
          <a:prstGeom prst="rect">
            <a:avLst/>
          </a:prstGeom>
          <a:noFill/>
          <a:ln>
            <a:noFill/>
          </a:ln>
        </p:spPr>
        <p:txBody>
          <a:bodyPr spcFirstLastPara="1" wrap="square" lIns="0" tIns="0" rIns="0" bIns="0" anchor="t" anchorCtr="0">
            <a:noAutofit/>
          </a:bodyPr>
          <a:lstStyle/>
          <a:p>
            <a:r>
              <a:rPr lang="en-US" sz="900" dirty="0">
                <a:solidFill>
                  <a:schemeClr val="lt1"/>
                </a:solidFill>
                <a:latin typeface="Open Sans"/>
                <a:ea typeface="Open Sans"/>
                <a:cs typeface="Open Sans"/>
              </a:rPr>
              <a:t>influencers account promoting certain stocks (AMC, GME)</a:t>
            </a:r>
          </a:p>
        </p:txBody>
      </p:sp>
      <p:cxnSp>
        <p:nvCxnSpPr>
          <p:cNvPr id="425" name="Google Shape;425;p45"/>
          <p:cNvCxnSpPr/>
          <p:nvPr/>
        </p:nvCxnSpPr>
        <p:spPr>
          <a:xfrm rot="10800000">
            <a:off x="6724627" y="3124969"/>
            <a:ext cx="0" cy="498600"/>
          </a:xfrm>
          <a:prstGeom prst="straightConnector1">
            <a:avLst/>
          </a:prstGeom>
          <a:noFill/>
          <a:ln w="9525" cap="flat" cmpd="sng">
            <a:solidFill>
              <a:schemeClr val="lt2"/>
            </a:solidFill>
            <a:prstDash val="solid"/>
            <a:round/>
            <a:headEnd type="oval" w="med" len="med"/>
            <a:tailEnd type="oval" w="med" len="med"/>
          </a:ln>
        </p:spPr>
      </p:cxnSp>
      <p:sp>
        <p:nvSpPr>
          <p:cNvPr id="426" name="Google Shape;426;p45"/>
          <p:cNvSpPr txBox="1"/>
          <p:nvPr/>
        </p:nvSpPr>
        <p:spPr>
          <a:xfrm>
            <a:off x="6323335" y="3713261"/>
            <a:ext cx="1249500"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900" dirty="0">
                <a:solidFill>
                  <a:schemeClr val="lt1"/>
                </a:solidFill>
                <a:latin typeface="Open Sans"/>
                <a:ea typeface="Open Sans"/>
                <a:cs typeface="Open Sans"/>
                <a:sym typeface="Open Sans"/>
              </a:rPr>
              <a:t>opinions and feelings</a:t>
            </a:r>
            <a:endParaRPr sz="900" dirty="0">
              <a:solidFill>
                <a:schemeClr val="lt1"/>
              </a:solidFill>
              <a:latin typeface="Open Sans"/>
              <a:ea typeface="Open Sans"/>
              <a:cs typeface="Open Sans"/>
              <a:sym typeface="Open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28"/>
          <p:cNvSpPr txBox="1">
            <a:spLocks noGrp="1"/>
          </p:cNvSpPr>
          <p:nvPr>
            <p:ph type="title"/>
          </p:nvPr>
        </p:nvSpPr>
        <p:spPr>
          <a:xfrm>
            <a:off x="457200" y="267664"/>
            <a:ext cx="5347699" cy="74498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TOPIC </a:t>
            </a:r>
            <a:r>
              <a:rPr lang="en" dirty="0">
                <a:solidFill>
                  <a:schemeClr val="accent4"/>
                </a:solidFill>
              </a:rPr>
              <a:t>FUD</a:t>
            </a:r>
            <a:endParaRPr dirty="0"/>
          </a:p>
        </p:txBody>
      </p:sp>
      <p:sp>
        <p:nvSpPr>
          <p:cNvPr id="172" name="Google Shape;172;p28"/>
          <p:cNvSpPr txBox="1">
            <a:spLocks noGrp="1"/>
          </p:cNvSpPr>
          <p:nvPr>
            <p:ph type="body" idx="1"/>
          </p:nvPr>
        </p:nvSpPr>
        <p:spPr>
          <a:xfrm>
            <a:off x="457200" y="1588321"/>
            <a:ext cx="5007000" cy="2135100"/>
          </a:xfrm>
          <a:prstGeom prst="rect">
            <a:avLst/>
          </a:prstGeom>
        </p:spPr>
        <p:txBody>
          <a:bodyPr spcFirstLastPara="1" wrap="square" lIns="91425" tIns="91425" rIns="91425" bIns="91425" anchor="t" anchorCtr="0">
            <a:noAutofit/>
          </a:bodyPr>
          <a:lstStyle/>
          <a:p>
            <a:pPr marL="0" lvl="0" indent="0">
              <a:spcBef>
                <a:spcPts val="0"/>
              </a:spcBef>
              <a:buNone/>
            </a:pPr>
            <a:r>
              <a:rPr lang="en-US" sz="2400" dirty="0"/>
              <a:t>Fear</a:t>
            </a:r>
          </a:p>
          <a:p>
            <a:pPr marL="0" lvl="0" indent="0">
              <a:spcBef>
                <a:spcPts val="0"/>
              </a:spcBef>
              <a:buNone/>
            </a:pPr>
            <a:r>
              <a:rPr lang="en-US" sz="2400" dirty="0"/>
              <a:t>Uncertainty </a:t>
            </a:r>
          </a:p>
          <a:p>
            <a:pPr marL="0" lvl="0" indent="0">
              <a:spcBef>
                <a:spcPts val="0"/>
              </a:spcBef>
              <a:buNone/>
            </a:pPr>
            <a:r>
              <a:rPr lang="en-US" sz="2400" dirty="0"/>
              <a:t>Doubt</a:t>
            </a:r>
          </a:p>
          <a:p>
            <a:pPr marL="342900" lvl="0" indent="-342900" algn="l" rtl="0">
              <a:spcBef>
                <a:spcPts val="600"/>
              </a:spcBef>
              <a:spcAft>
                <a:spcPts val="0"/>
              </a:spcAft>
              <a:buFontTx/>
              <a:buChar char="-"/>
            </a:pPr>
            <a:endParaRPr lang="en" sz="2400" dirty="0"/>
          </a:p>
        </p:txBody>
      </p:sp>
      <p:pic>
        <p:nvPicPr>
          <p:cNvPr id="3" name="Picture 2" descr="A picture containing diagram&#10;&#10;Description automatically generated">
            <a:extLst>
              <a:ext uri="{FF2B5EF4-FFF2-40B4-BE49-F238E27FC236}">
                <a16:creationId xmlns:a16="http://schemas.microsoft.com/office/drawing/2014/main" id="{692A76F8-1471-1B4C-9D76-E78A378E6FC5}"/>
              </a:ext>
            </a:extLst>
          </p:cNvPr>
          <p:cNvPicPr>
            <a:picLocks noChangeAspect="1"/>
          </p:cNvPicPr>
          <p:nvPr/>
        </p:nvPicPr>
        <p:blipFill>
          <a:blip r:embed="rId3"/>
          <a:stretch>
            <a:fillRect/>
          </a:stretch>
        </p:blipFill>
        <p:spPr>
          <a:xfrm>
            <a:off x="5562600" y="781050"/>
            <a:ext cx="3581400" cy="3581400"/>
          </a:xfrm>
          <a:prstGeom prst="rect">
            <a:avLst/>
          </a:prstGeom>
        </p:spPr>
      </p:pic>
    </p:spTree>
    <p:extLst>
      <p:ext uri="{BB962C8B-B14F-4D97-AF65-F5344CB8AC3E}">
        <p14:creationId xmlns:p14="http://schemas.microsoft.com/office/powerpoint/2010/main" val="6576709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28"/>
          <p:cNvSpPr txBox="1">
            <a:spLocks noGrp="1"/>
          </p:cNvSpPr>
          <p:nvPr>
            <p:ph type="title"/>
          </p:nvPr>
        </p:nvSpPr>
        <p:spPr>
          <a:xfrm>
            <a:off x="375006" y="288642"/>
            <a:ext cx="5347699" cy="74498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TOPIC </a:t>
            </a:r>
            <a:r>
              <a:rPr lang="en" dirty="0">
                <a:solidFill>
                  <a:schemeClr val="accent4"/>
                </a:solidFill>
              </a:rPr>
              <a:t>FUD</a:t>
            </a:r>
            <a:endParaRPr dirty="0"/>
          </a:p>
        </p:txBody>
      </p:sp>
      <p:sp>
        <p:nvSpPr>
          <p:cNvPr id="172" name="Google Shape;172;p28"/>
          <p:cNvSpPr txBox="1">
            <a:spLocks noGrp="1"/>
          </p:cNvSpPr>
          <p:nvPr>
            <p:ph type="body" idx="1"/>
          </p:nvPr>
        </p:nvSpPr>
        <p:spPr>
          <a:xfrm>
            <a:off x="457201" y="946263"/>
            <a:ext cx="3385335" cy="3435742"/>
          </a:xfrm>
          <a:prstGeom prst="rect">
            <a:avLst/>
          </a:prstGeom>
        </p:spPr>
        <p:txBody>
          <a:bodyPr spcFirstLastPara="1" wrap="square" lIns="91425" tIns="91425" rIns="91425" bIns="91425" anchor="t" anchorCtr="0">
            <a:noAutofit/>
          </a:bodyPr>
          <a:lstStyle/>
          <a:p>
            <a:pPr marL="0" lvl="0" indent="0">
              <a:spcBef>
                <a:spcPts val="0"/>
              </a:spcBef>
              <a:buNone/>
            </a:pPr>
            <a:r>
              <a:rPr lang="en-US" sz="2400" b="1" dirty="0"/>
              <a:t>Top words</a:t>
            </a:r>
          </a:p>
        </p:txBody>
      </p:sp>
      <p:sp>
        <p:nvSpPr>
          <p:cNvPr id="5" name="Google Shape;172;p28">
            <a:extLst>
              <a:ext uri="{FF2B5EF4-FFF2-40B4-BE49-F238E27FC236}">
                <a16:creationId xmlns:a16="http://schemas.microsoft.com/office/drawing/2014/main" id="{F6D19D97-D6E7-5641-9155-4C55FF1D7EB1}"/>
              </a:ext>
            </a:extLst>
          </p:cNvPr>
          <p:cNvSpPr txBox="1">
            <a:spLocks/>
          </p:cNvSpPr>
          <p:nvPr/>
        </p:nvSpPr>
        <p:spPr>
          <a:xfrm>
            <a:off x="4073704" y="971307"/>
            <a:ext cx="4469258" cy="343574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55600" algn="l" rtl="0">
              <a:lnSpc>
                <a:spcPct val="100000"/>
              </a:lnSpc>
              <a:spcBef>
                <a:spcPts val="600"/>
              </a:spcBef>
              <a:spcAft>
                <a:spcPts val="0"/>
              </a:spcAft>
              <a:buClr>
                <a:schemeClr val="lt1"/>
              </a:buClr>
              <a:buSzPts val="2000"/>
              <a:buFont typeface="Open Sans"/>
              <a:buChar char="○"/>
              <a:defRPr sz="2000" b="0" i="0" u="none" strike="noStrike" cap="none">
                <a:solidFill>
                  <a:schemeClr val="lt1"/>
                </a:solidFill>
                <a:latin typeface="Open Sans"/>
                <a:ea typeface="Open Sans"/>
                <a:cs typeface="Open Sans"/>
                <a:sym typeface="Open Sans"/>
              </a:defRPr>
            </a:lvl1pPr>
            <a:lvl2pPr marL="914400" marR="0" lvl="1" indent="-355600" algn="l" rtl="0">
              <a:lnSpc>
                <a:spcPct val="100000"/>
              </a:lnSpc>
              <a:spcBef>
                <a:spcPts val="0"/>
              </a:spcBef>
              <a:spcAft>
                <a:spcPts val="0"/>
              </a:spcAft>
              <a:buClr>
                <a:schemeClr val="lt1"/>
              </a:buClr>
              <a:buSzPts val="2000"/>
              <a:buFont typeface="Open Sans"/>
              <a:buChar char="●"/>
              <a:defRPr sz="2000" b="0" i="0" u="none" strike="noStrike" cap="none">
                <a:solidFill>
                  <a:schemeClr val="lt1"/>
                </a:solidFill>
                <a:latin typeface="Open Sans"/>
                <a:ea typeface="Open Sans"/>
                <a:cs typeface="Open Sans"/>
                <a:sym typeface="Open Sans"/>
              </a:defRPr>
            </a:lvl2pPr>
            <a:lvl3pPr marL="1371600" marR="0" lvl="2" indent="-355600" algn="l" rtl="0">
              <a:lnSpc>
                <a:spcPct val="100000"/>
              </a:lnSpc>
              <a:spcBef>
                <a:spcPts val="0"/>
              </a:spcBef>
              <a:spcAft>
                <a:spcPts val="0"/>
              </a:spcAft>
              <a:buClr>
                <a:schemeClr val="lt1"/>
              </a:buClr>
              <a:buSzPts val="2000"/>
              <a:buFont typeface="Open Sans"/>
              <a:buChar char="■"/>
              <a:defRPr sz="2000" b="0" i="0" u="none" strike="noStrike" cap="none">
                <a:solidFill>
                  <a:schemeClr val="lt1"/>
                </a:solidFill>
                <a:latin typeface="Open Sans"/>
                <a:ea typeface="Open Sans"/>
                <a:cs typeface="Open Sans"/>
                <a:sym typeface="Open Sans"/>
              </a:defRPr>
            </a:lvl3pPr>
            <a:lvl4pPr marL="1828800" marR="0" lvl="3" indent="-355600" algn="l" rtl="0">
              <a:lnSpc>
                <a:spcPct val="100000"/>
              </a:lnSpc>
              <a:spcBef>
                <a:spcPts val="0"/>
              </a:spcBef>
              <a:spcAft>
                <a:spcPts val="0"/>
              </a:spcAft>
              <a:buClr>
                <a:schemeClr val="lt1"/>
              </a:buClr>
              <a:buSzPts val="2000"/>
              <a:buFont typeface="Open Sans"/>
              <a:buChar char="●"/>
              <a:defRPr sz="2000" b="0" i="0" u="none" strike="noStrike" cap="none">
                <a:solidFill>
                  <a:schemeClr val="lt1"/>
                </a:solidFill>
                <a:latin typeface="Open Sans"/>
                <a:ea typeface="Open Sans"/>
                <a:cs typeface="Open Sans"/>
                <a:sym typeface="Open Sans"/>
              </a:defRPr>
            </a:lvl4pPr>
            <a:lvl5pPr marL="2286000" marR="0" lvl="4" indent="-355600" algn="l" rtl="0">
              <a:lnSpc>
                <a:spcPct val="100000"/>
              </a:lnSpc>
              <a:spcBef>
                <a:spcPts val="0"/>
              </a:spcBef>
              <a:spcAft>
                <a:spcPts val="0"/>
              </a:spcAft>
              <a:buClr>
                <a:schemeClr val="lt1"/>
              </a:buClr>
              <a:buSzPts val="2000"/>
              <a:buFont typeface="Open Sans"/>
              <a:buChar char="○"/>
              <a:defRPr sz="2000" b="0" i="0" u="none" strike="noStrike" cap="none">
                <a:solidFill>
                  <a:schemeClr val="lt1"/>
                </a:solidFill>
                <a:latin typeface="Open Sans"/>
                <a:ea typeface="Open Sans"/>
                <a:cs typeface="Open Sans"/>
                <a:sym typeface="Open Sans"/>
              </a:defRPr>
            </a:lvl5pPr>
            <a:lvl6pPr marL="2743200" marR="0" lvl="5" indent="-355600" algn="l" rtl="0">
              <a:lnSpc>
                <a:spcPct val="100000"/>
              </a:lnSpc>
              <a:spcBef>
                <a:spcPts val="0"/>
              </a:spcBef>
              <a:spcAft>
                <a:spcPts val="0"/>
              </a:spcAft>
              <a:buClr>
                <a:schemeClr val="lt1"/>
              </a:buClr>
              <a:buSzPts val="2000"/>
              <a:buFont typeface="Open Sans"/>
              <a:buChar char="■"/>
              <a:defRPr sz="2000" b="0" i="0" u="none" strike="noStrike" cap="none">
                <a:solidFill>
                  <a:schemeClr val="lt1"/>
                </a:solidFill>
                <a:latin typeface="Open Sans"/>
                <a:ea typeface="Open Sans"/>
                <a:cs typeface="Open Sans"/>
                <a:sym typeface="Open Sans"/>
              </a:defRPr>
            </a:lvl6pPr>
            <a:lvl7pPr marL="3200400" marR="0" lvl="6" indent="-355600" algn="l" rtl="0">
              <a:lnSpc>
                <a:spcPct val="100000"/>
              </a:lnSpc>
              <a:spcBef>
                <a:spcPts val="0"/>
              </a:spcBef>
              <a:spcAft>
                <a:spcPts val="0"/>
              </a:spcAft>
              <a:buClr>
                <a:schemeClr val="lt1"/>
              </a:buClr>
              <a:buSzPts val="2000"/>
              <a:buFont typeface="Open Sans"/>
              <a:buChar char="●"/>
              <a:defRPr sz="2000" b="0" i="0" u="none" strike="noStrike" cap="none">
                <a:solidFill>
                  <a:schemeClr val="lt1"/>
                </a:solidFill>
                <a:latin typeface="Open Sans"/>
                <a:ea typeface="Open Sans"/>
                <a:cs typeface="Open Sans"/>
                <a:sym typeface="Open Sans"/>
              </a:defRPr>
            </a:lvl7pPr>
            <a:lvl8pPr marL="3657600" marR="0" lvl="7" indent="-355600" algn="l" rtl="0">
              <a:lnSpc>
                <a:spcPct val="100000"/>
              </a:lnSpc>
              <a:spcBef>
                <a:spcPts val="0"/>
              </a:spcBef>
              <a:spcAft>
                <a:spcPts val="0"/>
              </a:spcAft>
              <a:buClr>
                <a:schemeClr val="lt1"/>
              </a:buClr>
              <a:buSzPts val="2000"/>
              <a:buFont typeface="Open Sans"/>
              <a:buChar char="○"/>
              <a:defRPr sz="2000" b="0" i="0" u="none" strike="noStrike" cap="none">
                <a:solidFill>
                  <a:schemeClr val="lt1"/>
                </a:solidFill>
                <a:latin typeface="Open Sans"/>
                <a:ea typeface="Open Sans"/>
                <a:cs typeface="Open Sans"/>
                <a:sym typeface="Open Sans"/>
              </a:defRPr>
            </a:lvl8pPr>
            <a:lvl9pPr marL="4114800" marR="0" lvl="8" indent="-355600" algn="l" rtl="0">
              <a:lnSpc>
                <a:spcPct val="100000"/>
              </a:lnSpc>
              <a:spcBef>
                <a:spcPts val="0"/>
              </a:spcBef>
              <a:spcAft>
                <a:spcPts val="0"/>
              </a:spcAft>
              <a:buClr>
                <a:schemeClr val="lt1"/>
              </a:buClr>
              <a:buSzPts val="2000"/>
              <a:buFont typeface="Open Sans"/>
              <a:buChar char="■"/>
              <a:defRPr sz="2000" b="0" i="0" u="none" strike="noStrike" cap="none">
                <a:solidFill>
                  <a:schemeClr val="lt1"/>
                </a:solidFill>
                <a:latin typeface="Open Sans"/>
                <a:ea typeface="Open Sans"/>
                <a:cs typeface="Open Sans"/>
                <a:sym typeface="Open Sans"/>
              </a:defRPr>
            </a:lvl9pPr>
          </a:lstStyle>
          <a:p>
            <a:pPr marL="0" indent="0">
              <a:spcBef>
                <a:spcPts val="0"/>
              </a:spcBef>
              <a:buFont typeface="Open Sans"/>
              <a:buNone/>
            </a:pPr>
            <a:r>
              <a:rPr lang="en-US" sz="2400" b="1" dirty="0"/>
              <a:t>Representative tweet</a:t>
            </a:r>
          </a:p>
          <a:p>
            <a:pPr marL="0" indent="0">
              <a:buNone/>
            </a:pPr>
            <a:endParaRPr lang="en-US" sz="2400" dirty="0"/>
          </a:p>
        </p:txBody>
      </p:sp>
      <p:pic>
        <p:nvPicPr>
          <p:cNvPr id="3" name="Picture 2">
            <a:extLst>
              <a:ext uri="{FF2B5EF4-FFF2-40B4-BE49-F238E27FC236}">
                <a16:creationId xmlns:a16="http://schemas.microsoft.com/office/drawing/2014/main" id="{99D6CA12-3E8F-4EBE-BAEC-E34A5231C6A4}"/>
              </a:ext>
            </a:extLst>
          </p:cNvPr>
          <p:cNvPicPr>
            <a:picLocks noChangeAspect="1"/>
          </p:cNvPicPr>
          <p:nvPr/>
        </p:nvPicPr>
        <p:blipFill>
          <a:blip r:embed="rId3"/>
          <a:stretch>
            <a:fillRect/>
          </a:stretch>
        </p:blipFill>
        <p:spPr>
          <a:xfrm>
            <a:off x="457201" y="1641053"/>
            <a:ext cx="3377670" cy="2499825"/>
          </a:xfrm>
          <a:prstGeom prst="rect">
            <a:avLst/>
          </a:prstGeom>
        </p:spPr>
      </p:pic>
      <p:pic>
        <p:nvPicPr>
          <p:cNvPr id="1028" name="Picture 4">
            <a:extLst>
              <a:ext uri="{FF2B5EF4-FFF2-40B4-BE49-F238E27FC236}">
                <a16:creationId xmlns:a16="http://schemas.microsoft.com/office/drawing/2014/main" id="{51A8CD3F-AED7-4BF5-A2EF-069EF7F84A4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49469" y="1641052"/>
            <a:ext cx="4257448" cy="3254869"/>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A89BFB-7BD3-4BD4-A484-8DE8146AE2F4}"/>
              </a:ext>
            </a:extLst>
          </p:cNvPr>
          <p:cNvSpPr/>
          <p:nvPr/>
        </p:nvSpPr>
        <p:spPr>
          <a:xfrm>
            <a:off x="545859" y="1655051"/>
            <a:ext cx="2781444" cy="21208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Rectangle 11">
            <a:extLst>
              <a:ext uri="{FF2B5EF4-FFF2-40B4-BE49-F238E27FC236}">
                <a16:creationId xmlns:a16="http://schemas.microsoft.com/office/drawing/2014/main" id="{0084BC65-F3E8-4EFD-B4F8-E88679092F89}"/>
              </a:ext>
            </a:extLst>
          </p:cNvPr>
          <p:cNvSpPr/>
          <p:nvPr/>
        </p:nvSpPr>
        <p:spPr>
          <a:xfrm>
            <a:off x="545859" y="2739814"/>
            <a:ext cx="2781444" cy="21208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0570455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28"/>
          <p:cNvSpPr txBox="1">
            <a:spLocks noGrp="1"/>
          </p:cNvSpPr>
          <p:nvPr>
            <p:ph type="title"/>
          </p:nvPr>
        </p:nvSpPr>
        <p:spPr>
          <a:xfrm>
            <a:off x="375006" y="288642"/>
            <a:ext cx="5347699" cy="74498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TOPIC </a:t>
            </a:r>
            <a:r>
              <a:rPr lang="en" dirty="0">
                <a:solidFill>
                  <a:schemeClr val="accent4"/>
                </a:solidFill>
              </a:rPr>
              <a:t>Elon Musk + Car </a:t>
            </a:r>
            <a:endParaRPr dirty="0"/>
          </a:p>
        </p:txBody>
      </p:sp>
      <p:sp>
        <p:nvSpPr>
          <p:cNvPr id="172" name="Google Shape;172;p28"/>
          <p:cNvSpPr txBox="1">
            <a:spLocks noGrp="1"/>
          </p:cNvSpPr>
          <p:nvPr>
            <p:ph type="body" idx="1"/>
          </p:nvPr>
        </p:nvSpPr>
        <p:spPr>
          <a:xfrm>
            <a:off x="457201" y="946263"/>
            <a:ext cx="3385335" cy="3435742"/>
          </a:xfrm>
          <a:prstGeom prst="rect">
            <a:avLst/>
          </a:prstGeom>
        </p:spPr>
        <p:txBody>
          <a:bodyPr spcFirstLastPara="1" wrap="square" lIns="91425" tIns="91425" rIns="91425" bIns="91425" anchor="t" anchorCtr="0">
            <a:noAutofit/>
          </a:bodyPr>
          <a:lstStyle/>
          <a:p>
            <a:pPr marL="0" lvl="0" indent="0">
              <a:spcBef>
                <a:spcPts val="0"/>
              </a:spcBef>
              <a:buNone/>
            </a:pPr>
            <a:r>
              <a:rPr lang="en-US" sz="2400" b="1" dirty="0"/>
              <a:t>Top words</a:t>
            </a:r>
          </a:p>
        </p:txBody>
      </p:sp>
      <p:sp>
        <p:nvSpPr>
          <p:cNvPr id="5" name="Google Shape;172;p28">
            <a:extLst>
              <a:ext uri="{FF2B5EF4-FFF2-40B4-BE49-F238E27FC236}">
                <a16:creationId xmlns:a16="http://schemas.microsoft.com/office/drawing/2014/main" id="{F6D19D97-D6E7-5641-9155-4C55FF1D7EB1}"/>
              </a:ext>
            </a:extLst>
          </p:cNvPr>
          <p:cNvSpPr txBox="1">
            <a:spLocks/>
          </p:cNvSpPr>
          <p:nvPr/>
        </p:nvSpPr>
        <p:spPr>
          <a:xfrm>
            <a:off x="4073704" y="971307"/>
            <a:ext cx="4469258" cy="343574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55600" algn="l" rtl="0">
              <a:lnSpc>
                <a:spcPct val="100000"/>
              </a:lnSpc>
              <a:spcBef>
                <a:spcPts val="600"/>
              </a:spcBef>
              <a:spcAft>
                <a:spcPts val="0"/>
              </a:spcAft>
              <a:buClr>
                <a:schemeClr val="lt1"/>
              </a:buClr>
              <a:buSzPts val="2000"/>
              <a:buFont typeface="Open Sans"/>
              <a:buChar char="○"/>
              <a:defRPr sz="2000" b="0" i="0" u="none" strike="noStrike" cap="none">
                <a:solidFill>
                  <a:schemeClr val="lt1"/>
                </a:solidFill>
                <a:latin typeface="Open Sans"/>
                <a:ea typeface="Open Sans"/>
                <a:cs typeface="Open Sans"/>
                <a:sym typeface="Open Sans"/>
              </a:defRPr>
            </a:lvl1pPr>
            <a:lvl2pPr marL="914400" marR="0" lvl="1" indent="-355600" algn="l" rtl="0">
              <a:lnSpc>
                <a:spcPct val="100000"/>
              </a:lnSpc>
              <a:spcBef>
                <a:spcPts val="0"/>
              </a:spcBef>
              <a:spcAft>
                <a:spcPts val="0"/>
              </a:spcAft>
              <a:buClr>
                <a:schemeClr val="lt1"/>
              </a:buClr>
              <a:buSzPts val="2000"/>
              <a:buFont typeface="Open Sans"/>
              <a:buChar char="●"/>
              <a:defRPr sz="2000" b="0" i="0" u="none" strike="noStrike" cap="none">
                <a:solidFill>
                  <a:schemeClr val="lt1"/>
                </a:solidFill>
                <a:latin typeface="Open Sans"/>
                <a:ea typeface="Open Sans"/>
                <a:cs typeface="Open Sans"/>
                <a:sym typeface="Open Sans"/>
              </a:defRPr>
            </a:lvl2pPr>
            <a:lvl3pPr marL="1371600" marR="0" lvl="2" indent="-355600" algn="l" rtl="0">
              <a:lnSpc>
                <a:spcPct val="100000"/>
              </a:lnSpc>
              <a:spcBef>
                <a:spcPts val="0"/>
              </a:spcBef>
              <a:spcAft>
                <a:spcPts val="0"/>
              </a:spcAft>
              <a:buClr>
                <a:schemeClr val="lt1"/>
              </a:buClr>
              <a:buSzPts val="2000"/>
              <a:buFont typeface="Open Sans"/>
              <a:buChar char="■"/>
              <a:defRPr sz="2000" b="0" i="0" u="none" strike="noStrike" cap="none">
                <a:solidFill>
                  <a:schemeClr val="lt1"/>
                </a:solidFill>
                <a:latin typeface="Open Sans"/>
                <a:ea typeface="Open Sans"/>
                <a:cs typeface="Open Sans"/>
                <a:sym typeface="Open Sans"/>
              </a:defRPr>
            </a:lvl3pPr>
            <a:lvl4pPr marL="1828800" marR="0" lvl="3" indent="-355600" algn="l" rtl="0">
              <a:lnSpc>
                <a:spcPct val="100000"/>
              </a:lnSpc>
              <a:spcBef>
                <a:spcPts val="0"/>
              </a:spcBef>
              <a:spcAft>
                <a:spcPts val="0"/>
              </a:spcAft>
              <a:buClr>
                <a:schemeClr val="lt1"/>
              </a:buClr>
              <a:buSzPts val="2000"/>
              <a:buFont typeface="Open Sans"/>
              <a:buChar char="●"/>
              <a:defRPr sz="2000" b="0" i="0" u="none" strike="noStrike" cap="none">
                <a:solidFill>
                  <a:schemeClr val="lt1"/>
                </a:solidFill>
                <a:latin typeface="Open Sans"/>
                <a:ea typeface="Open Sans"/>
                <a:cs typeface="Open Sans"/>
                <a:sym typeface="Open Sans"/>
              </a:defRPr>
            </a:lvl4pPr>
            <a:lvl5pPr marL="2286000" marR="0" lvl="4" indent="-355600" algn="l" rtl="0">
              <a:lnSpc>
                <a:spcPct val="100000"/>
              </a:lnSpc>
              <a:spcBef>
                <a:spcPts val="0"/>
              </a:spcBef>
              <a:spcAft>
                <a:spcPts val="0"/>
              </a:spcAft>
              <a:buClr>
                <a:schemeClr val="lt1"/>
              </a:buClr>
              <a:buSzPts val="2000"/>
              <a:buFont typeface="Open Sans"/>
              <a:buChar char="○"/>
              <a:defRPr sz="2000" b="0" i="0" u="none" strike="noStrike" cap="none">
                <a:solidFill>
                  <a:schemeClr val="lt1"/>
                </a:solidFill>
                <a:latin typeface="Open Sans"/>
                <a:ea typeface="Open Sans"/>
                <a:cs typeface="Open Sans"/>
                <a:sym typeface="Open Sans"/>
              </a:defRPr>
            </a:lvl5pPr>
            <a:lvl6pPr marL="2743200" marR="0" lvl="5" indent="-355600" algn="l" rtl="0">
              <a:lnSpc>
                <a:spcPct val="100000"/>
              </a:lnSpc>
              <a:spcBef>
                <a:spcPts val="0"/>
              </a:spcBef>
              <a:spcAft>
                <a:spcPts val="0"/>
              </a:spcAft>
              <a:buClr>
                <a:schemeClr val="lt1"/>
              </a:buClr>
              <a:buSzPts val="2000"/>
              <a:buFont typeface="Open Sans"/>
              <a:buChar char="■"/>
              <a:defRPr sz="2000" b="0" i="0" u="none" strike="noStrike" cap="none">
                <a:solidFill>
                  <a:schemeClr val="lt1"/>
                </a:solidFill>
                <a:latin typeface="Open Sans"/>
                <a:ea typeface="Open Sans"/>
                <a:cs typeface="Open Sans"/>
                <a:sym typeface="Open Sans"/>
              </a:defRPr>
            </a:lvl6pPr>
            <a:lvl7pPr marL="3200400" marR="0" lvl="6" indent="-355600" algn="l" rtl="0">
              <a:lnSpc>
                <a:spcPct val="100000"/>
              </a:lnSpc>
              <a:spcBef>
                <a:spcPts val="0"/>
              </a:spcBef>
              <a:spcAft>
                <a:spcPts val="0"/>
              </a:spcAft>
              <a:buClr>
                <a:schemeClr val="lt1"/>
              </a:buClr>
              <a:buSzPts val="2000"/>
              <a:buFont typeface="Open Sans"/>
              <a:buChar char="●"/>
              <a:defRPr sz="2000" b="0" i="0" u="none" strike="noStrike" cap="none">
                <a:solidFill>
                  <a:schemeClr val="lt1"/>
                </a:solidFill>
                <a:latin typeface="Open Sans"/>
                <a:ea typeface="Open Sans"/>
                <a:cs typeface="Open Sans"/>
                <a:sym typeface="Open Sans"/>
              </a:defRPr>
            </a:lvl7pPr>
            <a:lvl8pPr marL="3657600" marR="0" lvl="7" indent="-355600" algn="l" rtl="0">
              <a:lnSpc>
                <a:spcPct val="100000"/>
              </a:lnSpc>
              <a:spcBef>
                <a:spcPts val="0"/>
              </a:spcBef>
              <a:spcAft>
                <a:spcPts val="0"/>
              </a:spcAft>
              <a:buClr>
                <a:schemeClr val="lt1"/>
              </a:buClr>
              <a:buSzPts val="2000"/>
              <a:buFont typeface="Open Sans"/>
              <a:buChar char="○"/>
              <a:defRPr sz="2000" b="0" i="0" u="none" strike="noStrike" cap="none">
                <a:solidFill>
                  <a:schemeClr val="lt1"/>
                </a:solidFill>
                <a:latin typeface="Open Sans"/>
                <a:ea typeface="Open Sans"/>
                <a:cs typeface="Open Sans"/>
                <a:sym typeface="Open Sans"/>
              </a:defRPr>
            </a:lvl8pPr>
            <a:lvl9pPr marL="4114800" marR="0" lvl="8" indent="-355600" algn="l" rtl="0">
              <a:lnSpc>
                <a:spcPct val="100000"/>
              </a:lnSpc>
              <a:spcBef>
                <a:spcPts val="0"/>
              </a:spcBef>
              <a:spcAft>
                <a:spcPts val="0"/>
              </a:spcAft>
              <a:buClr>
                <a:schemeClr val="lt1"/>
              </a:buClr>
              <a:buSzPts val="2000"/>
              <a:buFont typeface="Open Sans"/>
              <a:buChar char="■"/>
              <a:defRPr sz="2000" b="0" i="0" u="none" strike="noStrike" cap="none">
                <a:solidFill>
                  <a:schemeClr val="lt1"/>
                </a:solidFill>
                <a:latin typeface="Open Sans"/>
                <a:ea typeface="Open Sans"/>
                <a:cs typeface="Open Sans"/>
                <a:sym typeface="Open Sans"/>
              </a:defRPr>
            </a:lvl9pPr>
          </a:lstStyle>
          <a:p>
            <a:pPr marL="0" indent="0">
              <a:spcBef>
                <a:spcPts val="0"/>
              </a:spcBef>
              <a:buFont typeface="Open Sans"/>
              <a:buNone/>
            </a:pPr>
            <a:r>
              <a:rPr lang="en-US" sz="2400" b="1" dirty="0"/>
              <a:t>Representative tweet</a:t>
            </a:r>
          </a:p>
          <a:p>
            <a:pPr marL="0" indent="0">
              <a:buNone/>
            </a:pPr>
            <a:endParaRPr lang="en-US" sz="2400" dirty="0"/>
          </a:p>
        </p:txBody>
      </p:sp>
      <p:pic>
        <p:nvPicPr>
          <p:cNvPr id="2050" name="Picture 2">
            <a:extLst>
              <a:ext uri="{FF2B5EF4-FFF2-40B4-BE49-F238E27FC236}">
                <a16:creationId xmlns:a16="http://schemas.microsoft.com/office/drawing/2014/main" id="{8F0DD5EA-E2C2-4237-B162-4D851F9B088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6438"/>
          <a:stretch/>
        </p:blipFill>
        <p:spPr bwMode="auto">
          <a:xfrm>
            <a:off x="493492" y="1496542"/>
            <a:ext cx="2920732" cy="3089813"/>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95D01560-5C3B-41D4-954F-67A42245B37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54947" y="1496542"/>
            <a:ext cx="4258923" cy="3501373"/>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13AE4538-1135-4143-A1DF-155F7F8FD6CC}"/>
              </a:ext>
            </a:extLst>
          </p:cNvPr>
          <p:cNvSpPr/>
          <p:nvPr/>
        </p:nvSpPr>
        <p:spPr>
          <a:xfrm>
            <a:off x="545859" y="4374269"/>
            <a:ext cx="2781444" cy="21208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Rectangle 9">
            <a:extLst>
              <a:ext uri="{FF2B5EF4-FFF2-40B4-BE49-F238E27FC236}">
                <a16:creationId xmlns:a16="http://schemas.microsoft.com/office/drawing/2014/main" id="{54B08E3F-C571-4CF4-BA7C-770AFD7E74B4}"/>
              </a:ext>
            </a:extLst>
          </p:cNvPr>
          <p:cNvSpPr/>
          <p:nvPr/>
        </p:nvSpPr>
        <p:spPr>
          <a:xfrm>
            <a:off x="545859" y="2363588"/>
            <a:ext cx="2781444" cy="21208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Rectangle 10">
            <a:extLst>
              <a:ext uri="{FF2B5EF4-FFF2-40B4-BE49-F238E27FC236}">
                <a16:creationId xmlns:a16="http://schemas.microsoft.com/office/drawing/2014/main" id="{836C0BCF-271E-4C19-9918-C1298865D6E5}"/>
              </a:ext>
            </a:extLst>
          </p:cNvPr>
          <p:cNvSpPr/>
          <p:nvPr/>
        </p:nvSpPr>
        <p:spPr>
          <a:xfrm>
            <a:off x="545859" y="1890238"/>
            <a:ext cx="2781444" cy="21208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Rectangle 11">
            <a:extLst>
              <a:ext uri="{FF2B5EF4-FFF2-40B4-BE49-F238E27FC236}">
                <a16:creationId xmlns:a16="http://schemas.microsoft.com/office/drawing/2014/main" id="{12D41B5B-AB21-464C-A02B-C914682ABFBC}"/>
              </a:ext>
            </a:extLst>
          </p:cNvPr>
          <p:cNvSpPr/>
          <p:nvPr/>
        </p:nvSpPr>
        <p:spPr>
          <a:xfrm>
            <a:off x="545859" y="1522931"/>
            <a:ext cx="2781444" cy="21208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Rectangle 12">
            <a:extLst>
              <a:ext uri="{FF2B5EF4-FFF2-40B4-BE49-F238E27FC236}">
                <a16:creationId xmlns:a16="http://schemas.microsoft.com/office/drawing/2014/main" id="{85CA0D7D-818D-40C0-8A03-C46CEAEFCD18}"/>
              </a:ext>
            </a:extLst>
          </p:cNvPr>
          <p:cNvSpPr/>
          <p:nvPr/>
        </p:nvSpPr>
        <p:spPr>
          <a:xfrm>
            <a:off x="545859" y="2726175"/>
            <a:ext cx="2781444" cy="34036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Rectangle 13">
            <a:extLst>
              <a:ext uri="{FF2B5EF4-FFF2-40B4-BE49-F238E27FC236}">
                <a16:creationId xmlns:a16="http://schemas.microsoft.com/office/drawing/2014/main" id="{E597D06F-BBEA-47C8-8B40-53CCC317A1FC}"/>
              </a:ext>
            </a:extLst>
          </p:cNvPr>
          <p:cNvSpPr/>
          <p:nvPr/>
        </p:nvSpPr>
        <p:spPr>
          <a:xfrm>
            <a:off x="375006" y="4558725"/>
            <a:ext cx="4003978" cy="584775"/>
          </a:xfrm>
          <a:prstGeom prst="rect">
            <a:avLst/>
          </a:prstGeom>
        </p:spPr>
        <p:txBody>
          <a:bodyPr wrap="square">
            <a:spAutoFit/>
          </a:bodyPr>
          <a:lstStyle/>
          <a:p>
            <a:r>
              <a:rPr lang="en-US" sz="3200" b="1" dirty="0">
                <a:solidFill>
                  <a:schemeClr val="accent4"/>
                </a:solidFill>
                <a:latin typeface="Montserrat"/>
                <a:sym typeface="Montserrat"/>
              </a:rPr>
              <a:t>s</a:t>
            </a:r>
            <a:r>
              <a:rPr lang="en" sz="3200" b="1" dirty="0">
                <a:solidFill>
                  <a:schemeClr val="accent4"/>
                </a:solidFill>
                <a:latin typeface="Montserrat"/>
                <a:sym typeface="Montserrat"/>
              </a:rPr>
              <a:t>hort &gt; long</a:t>
            </a:r>
            <a:endParaRPr lang="en-US" sz="3200" b="1" dirty="0">
              <a:solidFill>
                <a:schemeClr val="accent4"/>
              </a:solidFill>
              <a:latin typeface="Montserrat"/>
              <a:sym typeface="Montserrat"/>
            </a:endParaRPr>
          </a:p>
        </p:txBody>
      </p:sp>
    </p:spTree>
    <p:extLst>
      <p:ext uri="{BB962C8B-B14F-4D97-AF65-F5344CB8AC3E}">
        <p14:creationId xmlns:p14="http://schemas.microsoft.com/office/powerpoint/2010/main" val="37956828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pic>
        <p:nvPicPr>
          <p:cNvPr id="3074" name="Picture 2">
            <a:extLst>
              <a:ext uri="{FF2B5EF4-FFF2-40B4-BE49-F238E27FC236}">
                <a16:creationId xmlns:a16="http://schemas.microsoft.com/office/drawing/2014/main" id="{695A8AE6-C901-4AA6-BF5E-0FE76BD539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881" y="1580880"/>
            <a:ext cx="3066177" cy="2257515"/>
          </a:xfrm>
          <a:prstGeom prst="rect">
            <a:avLst/>
          </a:prstGeom>
          <a:noFill/>
          <a:extLst>
            <a:ext uri="{909E8E84-426E-40DD-AFC4-6F175D3DCCD1}">
              <a14:hiddenFill xmlns:a14="http://schemas.microsoft.com/office/drawing/2010/main">
                <a:solidFill>
                  <a:srgbClr val="FFFFFF"/>
                </a:solidFill>
              </a14:hiddenFill>
            </a:ext>
          </a:extLst>
        </p:spPr>
      </p:pic>
      <p:sp>
        <p:nvSpPr>
          <p:cNvPr id="171" name="Google Shape;171;p28"/>
          <p:cNvSpPr txBox="1">
            <a:spLocks noGrp="1"/>
          </p:cNvSpPr>
          <p:nvPr>
            <p:ph type="title"/>
          </p:nvPr>
        </p:nvSpPr>
        <p:spPr>
          <a:xfrm>
            <a:off x="375006" y="288642"/>
            <a:ext cx="5347699" cy="74498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TOPIC </a:t>
            </a:r>
            <a:r>
              <a:rPr lang="en" dirty="0">
                <a:solidFill>
                  <a:schemeClr val="accent4"/>
                </a:solidFill>
              </a:rPr>
              <a:t>Technical Analysis</a:t>
            </a:r>
            <a:endParaRPr dirty="0"/>
          </a:p>
        </p:txBody>
      </p:sp>
      <p:sp>
        <p:nvSpPr>
          <p:cNvPr id="172" name="Google Shape;172;p28"/>
          <p:cNvSpPr txBox="1">
            <a:spLocks noGrp="1"/>
          </p:cNvSpPr>
          <p:nvPr>
            <p:ph type="body" idx="1"/>
          </p:nvPr>
        </p:nvSpPr>
        <p:spPr>
          <a:xfrm>
            <a:off x="457201" y="946263"/>
            <a:ext cx="3385335" cy="3435742"/>
          </a:xfrm>
          <a:prstGeom prst="rect">
            <a:avLst/>
          </a:prstGeom>
        </p:spPr>
        <p:txBody>
          <a:bodyPr spcFirstLastPara="1" wrap="square" lIns="91425" tIns="91425" rIns="91425" bIns="91425" anchor="t" anchorCtr="0">
            <a:noAutofit/>
          </a:bodyPr>
          <a:lstStyle/>
          <a:p>
            <a:pPr marL="0" lvl="0" indent="0">
              <a:spcBef>
                <a:spcPts val="0"/>
              </a:spcBef>
              <a:buNone/>
            </a:pPr>
            <a:r>
              <a:rPr lang="en-US" sz="2400" b="1" dirty="0"/>
              <a:t>Top words</a:t>
            </a:r>
          </a:p>
        </p:txBody>
      </p:sp>
      <p:sp>
        <p:nvSpPr>
          <p:cNvPr id="5" name="Google Shape;172;p28">
            <a:extLst>
              <a:ext uri="{FF2B5EF4-FFF2-40B4-BE49-F238E27FC236}">
                <a16:creationId xmlns:a16="http://schemas.microsoft.com/office/drawing/2014/main" id="{F6D19D97-D6E7-5641-9155-4C55FF1D7EB1}"/>
              </a:ext>
            </a:extLst>
          </p:cNvPr>
          <p:cNvSpPr txBox="1">
            <a:spLocks/>
          </p:cNvSpPr>
          <p:nvPr/>
        </p:nvSpPr>
        <p:spPr>
          <a:xfrm>
            <a:off x="4073704" y="971307"/>
            <a:ext cx="4469258" cy="343574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55600" algn="l" rtl="0">
              <a:lnSpc>
                <a:spcPct val="100000"/>
              </a:lnSpc>
              <a:spcBef>
                <a:spcPts val="600"/>
              </a:spcBef>
              <a:spcAft>
                <a:spcPts val="0"/>
              </a:spcAft>
              <a:buClr>
                <a:schemeClr val="lt1"/>
              </a:buClr>
              <a:buSzPts val="2000"/>
              <a:buFont typeface="Open Sans"/>
              <a:buChar char="○"/>
              <a:defRPr sz="2000" b="0" i="0" u="none" strike="noStrike" cap="none">
                <a:solidFill>
                  <a:schemeClr val="lt1"/>
                </a:solidFill>
                <a:latin typeface="Open Sans"/>
                <a:ea typeface="Open Sans"/>
                <a:cs typeface="Open Sans"/>
                <a:sym typeface="Open Sans"/>
              </a:defRPr>
            </a:lvl1pPr>
            <a:lvl2pPr marL="914400" marR="0" lvl="1" indent="-355600" algn="l" rtl="0">
              <a:lnSpc>
                <a:spcPct val="100000"/>
              </a:lnSpc>
              <a:spcBef>
                <a:spcPts val="0"/>
              </a:spcBef>
              <a:spcAft>
                <a:spcPts val="0"/>
              </a:spcAft>
              <a:buClr>
                <a:schemeClr val="lt1"/>
              </a:buClr>
              <a:buSzPts val="2000"/>
              <a:buFont typeface="Open Sans"/>
              <a:buChar char="●"/>
              <a:defRPr sz="2000" b="0" i="0" u="none" strike="noStrike" cap="none">
                <a:solidFill>
                  <a:schemeClr val="lt1"/>
                </a:solidFill>
                <a:latin typeface="Open Sans"/>
                <a:ea typeface="Open Sans"/>
                <a:cs typeface="Open Sans"/>
                <a:sym typeface="Open Sans"/>
              </a:defRPr>
            </a:lvl2pPr>
            <a:lvl3pPr marL="1371600" marR="0" lvl="2" indent="-355600" algn="l" rtl="0">
              <a:lnSpc>
                <a:spcPct val="100000"/>
              </a:lnSpc>
              <a:spcBef>
                <a:spcPts val="0"/>
              </a:spcBef>
              <a:spcAft>
                <a:spcPts val="0"/>
              </a:spcAft>
              <a:buClr>
                <a:schemeClr val="lt1"/>
              </a:buClr>
              <a:buSzPts val="2000"/>
              <a:buFont typeface="Open Sans"/>
              <a:buChar char="■"/>
              <a:defRPr sz="2000" b="0" i="0" u="none" strike="noStrike" cap="none">
                <a:solidFill>
                  <a:schemeClr val="lt1"/>
                </a:solidFill>
                <a:latin typeface="Open Sans"/>
                <a:ea typeface="Open Sans"/>
                <a:cs typeface="Open Sans"/>
                <a:sym typeface="Open Sans"/>
              </a:defRPr>
            </a:lvl3pPr>
            <a:lvl4pPr marL="1828800" marR="0" lvl="3" indent="-355600" algn="l" rtl="0">
              <a:lnSpc>
                <a:spcPct val="100000"/>
              </a:lnSpc>
              <a:spcBef>
                <a:spcPts val="0"/>
              </a:spcBef>
              <a:spcAft>
                <a:spcPts val="0"/>
              </a:spcAft>
              <a:buClr>
                <a:schemeClr val="lt1"/>
              </a:buClr>
              <a:buSzPts val="2000"/>
              <a:buFont typeface="Open Sans"/>
              <a:buChar char="●"/>
              <a:defRPr sz="2000" b="0" i="0" u="none" strike="noStrike" cap="none">
                <a:solidFill>
                  <a:schemeClr val="lt1"/>
                </a:solidFill>
                <a:latin typeface="Open Sans"/>
                <a:ea typeface="Open Sans"/>
                <a:cs typeface="Open Sans"/>
                <a:sym typeface="Open Sans"/>
              </a:defRPr>
            </a:lvl4pPr>
            <a:lvl5pPr marL="2286000" marR="0" lvl="4" indent="-355600" algn="l" rtl="0">
              <a:lnSpc>
                <a:spcPct val="100000"/>
              </a:lnSpc>
              <a:spcBef>
                <a:spcPts val="0"/>
              </a:spcBef>
              <a:spcAft>
                <a:spcPts val="0"/>
              </a:spcAft>
              <a:buClr>
                <a:schemeClr val="lt1"/>
              </a:buClr>
              <a:buSzPts val="2000"/>
              <a:buFont typeface="Open Sans"/>
              <a:buChar char="○"/>
              <a:defRPr sz="2000" b="0" i="0" u="none" strike="noStrike" cap="none">
                <a:solidFill>
                  <a:schemeClr val="lt1"/>
                </a:solidFill>
                <a:latin typeface="Open Sans"/>
                <a:ea typeface="Open Sans"/>
                <a:cs typeface="Open Sans"/>
                <a:sym typeface="Open Sans"/>
              </a:defRPr>
            </a:lvl5pPr>
            <a:lvl6pPr marL="2743200" marR="0" lvl="5" indent="-355600" algn="l" rtl="0">
              <a:lnSpc>
                <a:spcPct val="100000"/>
              </a:lnSpc>
              <a:spcBef>
                <a:spcPts val="0"/>
              </a:spcBef>
              <a:spcAft>
                <a:spcPts val="0"/>
              </a:spcAft>
              <a:buClr>
                <a:schemeClr val="lt1"/>
              </a:buClr>
              <a:buSzPts val="2000"/>
              <a:buFont typeface="Open Sans"/>
              <a:buChar char="■"/>
              <a:defRPr sz="2000" b="0" i="0" u="none" strike="noStrike" cap="none">
                <a:solidFill>
                  <a:schemeClr val="lt1"/>
                </a:solidFill>
                <a:latin typeface="Open Sans"/>
                <a:ea typeface="Open Sans"/>
                <a:cs typeface="Open Sans"/>
                <a:sym typeface="Open Sans"/>
              </a:defRPr>
            </a:lvl6pPr>
            <a:lvl7pPr marL="3200400" marR="0" lvl="6" indent="-355600" algn="l" rtl="0">
              <a:lnSpc>
                <a:spcPct val="100000"/>
              </a:lnSpc>
              <a:spcBef>
                <a:spcPts val="0"/>
              </a:spcBef>
              <a:spcAft>
                <a:spcPts val="0"/>
              </a:spcAft>
              <a:buClr>
                <a:schemeClr val="lt1"/>
              </a:buClr>
              <a:buSzPts val="2000"/>
              <a:buFont typeface="Open Sans"/>
              <a:buChar char="●"/>
              <a:defRPr sz="2000" b="0" i="0" u="none" strike="noStrike" cap="none">
                <a:solidFill>
                  <a:schemeClr val="lt1"/>
                </a:solidFill>
                <a:latin typeface="Open Sans"/>
                <a:ea typeface="Open Sans"/>
                <a:cs typeface="Open Sans"/>
                <a:sym typeface="Open Sans"/>
              </a:defRPr>
            </a:lvl7pPr>
            <a:lvl8pPr marL="3657600" marR="0" lvl="7" indent="-355600" algn="l" rtl="0">
              <a:lnSpc>
                <a:spcPct val="100000"/>
              </a:lnSpc>
              <a:spcBef>
                <a:spcPts val="0"/>
              </a:spcBef>
              <a:spcAft>
                <a:spcPts val="0"/>
              </a:spcAft>
              <a:buClr>
                <a:schemeClr val="lt1"/>
              </a:buClr>
              <a:buSzPts val="2000"/>
              <a:buFont typeface="Open Sans"/>
              <a:buChar char="○"/>
              <a:defRPr sz="2000" b="0" i="0" u="none" strike="noStrike" cap="none">
                <a:solidFill>
                  <a:schemeClr val="lt1"/>
                </a:solidFill>
                <a:latin typeface="Open Sans"/>
                <a:ea typeface="Open Sans"/>
                <a:cs typeface="Open Sans"/>
                <a:sym typeface="Open Sans"/>
              </a:defRPr>
            </a:lvl8pPr>
            <a:lvl9pPr marL="4114800" marR="0" lvl="8" indent="-355600" algn="l" rtl="0">
              <a:lnSpc>
                <a:spcPct val="100000"/>
              </a:lnSpc>
              <a:spcBef>
                <a:spcPts val="0"/>
              </a:spcBef>
              <a:spcAft>
                <a:spcPts val="0"/>
              </a:spcAft>
              <a:buClr>
                <a:schemeClr val="lt1"/>
              </a:buClr>
              <a:buSzPts val="2000"/>
              <a:buFont typeface="Open Sans"/>
              <a:buChar char="■"/>
              <a:defRPr sz="2000" b="0" i="0" u="none" strike="noStrike" cap="none">
                <a:solidFill>
                  <a:schemeClr val="lt1"/>
                </a:solidFill>
                <a:latin typeface="Open Sans"/>
                <a:ea typeface="Open Sans"/>
                <a:cs typeface="Open Sans"/>
                <a:sym typeface="Open Sans"/>
              </a:defRPr>
            </a:lvl9pPr>
          </a:lstStyle>
          <a:p>
            <a:pPr marL="0" indent="0">
              <a:spcBef>
                <a:spcPts val="0"/>
              </a:spcBef>
              <a:buFont typeface="Open Sans"/>
              <a:buNone/>
            </a:pPr>
            <a:r>
              <a:rPr lang="en-US" sz="2400" b="1" dirty="0"/>
              <a:t>Representative tweet</a:t>
            </a:r>
          </a:p>
          <a:p>
            <a:pPr marL="0" indent="0">
              <a:buNone/>
            </a:pPr>
            <a:endParaRPr lang="en-US" sz="2400" dirty="0"/>
          </a:p>
        </p:txBody>
      </p:sp>
      <p:sp>
        <p:nvSpPr>
          <p:cNvPr id="10" name="Rectangle 9">
            <a:extLst>
              <a:ext uri="{FF2B5EF4-FFF2-40B4-BE49-F238E27FC236}">
                <a16:creationId xmlns:a16="http://schemas.microsoft.com/office/drawing/2014/main" id="{54B08E3F-C571-4CF4-BA7C-770AFD7E74B4}"/>
              </a:ext>
            </a:extLst>
          </p:cNvPr>
          <p:cNvSpPr/>
          <p:nvPr/>
        </p:nvSpPr>
        <p:spPr>
          <a:xfrm>
            <a:off x="545859" y="2444733"/>
            <a:ext cx="2781444" cy="3436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Rectangle 10">
            <a:extLst>
              <a:ext uri="{FF2B5EF4-FFF2-40B4-BE49-F238E27FC236}">
                <a16:creationId xmlns:a16="http://schemas.microsoft.com/office/drawing/2014/main" id="{836C0BCF-271E-4C19-9918-C1298865D6E5}"/>
              </a:ext>
            </a:extLst>
          </p:cNvPr>
          <p:cNvSpPr/>
          <p:nvPr/>
        </p:nvSpPr>
        <p:spPr>
          <a:xfrm>
            <a:off x="545859" y="2022122"/>
            <a:ext cx="2781444" cy="3803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3076" name="Picture 4">
            <a:extLst>
              <a:ext uri="{FF2B5EF4-FFF2-40B4-BE49-F238E27FC236}">
                <a16:creationId xmlns:a16="http://schemas.microsoft.com/office/drawing/2014/main" id="{D27D7BC2-94E3-455D-9846-C5F3F6D24B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07984" y="1597339"/>
            <a:ext cx="5000697" cy="798264"/>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a:extLst>
              <a:ext uri="{FF2B5EF4-FFF2-40B4-BE49-F238E27FC236}">
                <a16:creationId xmlns:a16="http://schemas.microsoft.com/office/drawing/2014/main" id="{9698940D-06E6-4067-B3E7-442E2BCC633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07984" y="2523945"/>
            <a:ext cx="5000697" cy="9376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21103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862353-E6A9-EC42-A637-0F6C3627AFAC}"/>
              </a:ext>
            </a:extLst>
          </p:cNvPr>
          <p:cNvSpPr>
            <a:spLocks noGrp="1"/>
          </p:cNvSpPr>
          <p:nvPr>
            <p:ph type="title"/>
          </p:nvPr>
        </p:nvSpPr>
        <p:spPr/>
        <p:txBody>
          <a:bodyPr/>
          <a:lstStyle/>
          <a:p>
            <a:r>
              <a:rPr lang="en-US"/>
              <a:t>Bulls or Bears? </a:t>
            </a:r>
          </a:p>
        </p:txBody>
      </p:sp>
      <p:sp>
        <p:nvSpPr>
          <p:cNvPr id="3" name="Text Placeholder 2">
            <a:extLst>
              <a:ext uri="{FF2B5EF4-FFF2-40B4-BE49-F238E27FC236}">
                <a16:creationId xmlns:a16="http://schemas.microsoft.com/office/drawing/2014/main" id="{353B3BDF-C395-334A-B813-3F33A2D7B791}"/>
              </a:ext>
            </a:extLst>
          </p:cNvPr>
          <p:cNvSpPr>
            <a:spLocks noGrp="1"/>
          </p:cNvSpPr>
          <p:nvPr>
            <p:ph type="body" idx="1"/>
          </p:nvPr>
        </p:nvSpPr>
        <p:spPr>
          <a:xfrm>
            <a:off x="536575" y="1522839"/>
            <a:ext cx="8020200" cy="2815200"/>
          </a:xfrm>
        </p:spPr>
        <p:txBody>
          <a:bodyPr/>
          <a:lstStyle/>
          <a:p>
            <a:r>
              <a:rPr lang="en-US" dirty="0"/>
              <a:t>Short term observation</a:t>
            </a:r>
          </a:p>
          <a:p>
            <a:endParaRPr lang="en-US" dirty="0"/>
          </a:p>
          <a:p>
            <a:r>
              <a:rPr lang="en-US" dirty="0"/>
              <a:t>sentiment &amp; market</a:t>
            </a:r>
          </a:p>
        </p:txBody>
      </p:sp>
      <p:sp>
        <p:nvSpPr>
          <p:cNvPr id="4" name="Slide Number Placeholder 3">
            <a:extLst>
              <a:ext uri="{FF2B5EF4-FFF2-40B4-BE49-F238E27FC236}">
                <a16:creationId xmlns:a16="http://schemas.microsoft.com/office/drawing/2014/main" id="{7B2B5901-0B8A-DB4A-9844-C6C8AAB5D53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19</a:t>
            </a:fld>
            <a:endParaRPr lang="en"/>
          </a:p>
        </p:txBody>
      </p:sp>
      <p:pic>
        <p:nvPicPr>
          <p:cNvPr id="4098" name="Picture 2" descr="Pepe Bear and Bull Market Meme&amp;quot; Art Print by colossalbreaker | Redbubble">
            <a:extLst>
              <a:ext uri="{FF2B5EF4-FFF2-40B4-BE49-F238E27FC236}">
                <a16:creationId xmlns:a16="http://schemas.microsoft.com/office/drawing/2014/main" id="{6801DB99-1E0B-4750-97FC-FA9725A1577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5754" b="24900"/>
          <a:stretch/>
        </p:blipFill>
        <p:spPr bwMode="auto">
          <a:xfrm>
            <a:off x="4250287" y="1477644"/>
            <a:ext cx="4059280" cy="26707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4843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22"/>
          <p:cNvSpPr txBox="1">
            <a:spLocks noGrp="1"/>
          </p:cNvSpPr>
          <p:nvPr>
            <p:ph type="ctrTitle"/>
          </p:nvPr>
        </p:nvSpPr>
        <p:spPr>
          <a:xfrm>
            <a:off x="634075" y="1735744"/>
            <a:ext cx="6009300"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solidFill>
                  <a:schemeClr val="accent4"/>
                </a:solidFill>
              </a:rPr>
              <a:t>1.</a:t>
            </a:r>
            <a:endParaRPr dirty="0">
              <a:solidFill>
                <a:schemeClr val="accent4"/>
              </a:solidFill>
            </a:endParaRPr>
          </a:p>
          <a:p>
            <a:pPr marL="0" lvl="0" indent="0" algn="l" rtl="0">
              <a:spcBef>
                <a:spcPts val="0"/>
              </a:spcBef>
              <a:spcAft>
                <a:spcPts val="0"/>
              </a:spcAft>
              <a:buNone/>
            </a:pPr>
            <a:r>
              <a:rPr lang="en" dirty="0"/>
              <a:t>Introduction</a:t>
            </a:r>
            <a:endParaRPr dirty="0"/>
          </a:p>
        </p:txBody>
      </p:sp>
      <p:sp>
        <p:nvSpPr>
          <p:cNvPr id="6" name="Subtitle 5">
            <a:extLst>
              <a:ext uri="{FF2B5EF4-FFF2-40B4-BE49-F238E27FC236}">
                <a16:creationId xmlns:a16="http://schemas.microsoft.com/office/drawing/2014/main" id="{93742F5A-D886-F349-96BC-B10031768490}"/>
              </a:ext>
            </a:extLst>
          </p:cNvPr>
          <p:cNvSpPr>
            <a:spLocks noGrp="1"/>
          </p:cNvSpPr>
          <p:nvPr>
            <p:ph type="subTitle" idx="1"/>
          </p:nvPr>
        </p:nvSpPr>
        <p:spPr/>
        <p:txBody>
          <a:bodyPr/>
          <a:lstStyle/>
          <a:p>
            <a:endParaRPr 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sp>
        <p:nvSpPr>
          <p:cNvPr id="369" name="Google Shape;369;p42"/>
          <p:cNvSpPr txBox="1">
            <a:spLocks noGrp="1"/>
          </p:cNvSpPr>
          <p:nvPr>
            <p:ph type="title"/>
          </p:nvPr>
        </p:nvSpPr>
        <p:spPr>
          <a:xfrm>
            <a:off x="457199" y="0"/>
            <a:ext cx="8229600" cy="1071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solidFill>
                  <a:srgbClr val="462DBE"/>
                </a:solidFill>
              </a:rPr>
              <a:t>SENTIMENT</a:t>
            </a:r>
            <a:r>
              <a:rPr lang="en" dirty="0"/>
              <a:t> vs </a:t>
            </a:r>
            <a:r>
              <a:rPr lang="en" dirty="0">
                <a:solidFill>
                  <a:srgbClr val="FF0000"/>
                </a:solidFill>
              </a:rPr>
              <a:t>STOCK PRICE</a:t>
            </a:r>
            <a:endParaRPr dirty="0">
              <a:solidFill>
                <a:srgbClr val="FF0000"/>
              </a:solidFill>
            </a:endParaRPr>
          </a:p>
        </p:txBody>
      </p:sp>
      <p:sp>
        <p:nvSpPr>
          <p:cNvPr id="3" name="Text Placeholder 2">
            <a:extLst>
              <a:ext uri="{FF2B5EF4-FFF2-40B4-BE49-F238E27FC236}">
                <a16:creationId xmlns:a16="http://schemas.microsoft.com/office/drawing/2014/main" id="{B2B16ABB-CAB3-724B-9415-544150BF9032}"/>
              </a:ext>
            </a:extLst>
          </p:cNvPr>
          <p:cNvSpPr>
            <a:spLocks noGrp="1"/>
          </p:cNvSpPr>
          <p:nvPr>
            <p:ph type="body" idx="1"/>
          </p:nvPr>
        </p:nvSpPr>
        <p:spPr>
          <a:xfrm>
            <a:off x="457199" y="4462117"/>
            <a:ext cx="7967610" cy="2124244"/>
          </a:xfrm>
        </p:spPr>
        <p:txBody>
          <a:bodyPr/>
          <a:lstStyle/>
          <a:p>
            <a:pPr marL="101600" indent="0">
              <a:buNone/>
            </a:pPr>
            <a:r>
              <a:rPr lang="en" dirty="0">
                <a:solidFill>
                  <a:srgbClr val="462DBE"/>
                </a:solidFill>
              </a:rPr>
              <a:t>$TSLA  </a:t>
            </a:r>
            <a:r>
              <a:rPr lang="en-US" dirty="0"/>
              <a:t>No perfect correlations but some interesting patterns</a:t>
            </a:r>
          </a:p>
        </p:txBody>
      </p:sp>
      <p:pic>
        <p:nvPicPr>
          <p:cNvPr id="7" name="Picture 6" descr="Chart, line chart&#10;&#10;Description automatically generated">
            <a:extLst>
              <a:ext uri="{FF2B5EF4-FFF2-40B4-BE49-F238E27FC236}">
                <a16:creationId xmlns:a16="http://schemas.microsoft.com/office/drawing/2014/main" id="{748221F5-AB37-584B-B93B-FD9BBAB59FA5}"/>
              </a:ext>
            </a:extLst>
          </p:cNvPr>
          <p:cNvPicPr>
            <a:picLocks noChangeAspect="1"/>
          </p:cNvPicPr>
          <p:nvPr/>
        </p:nvPicPr>
        <p:blipFill>
          <a:blip r:embed="rId3"/>
          <a:stretch>
            <a:fillRect/>
          </a:stretch>
        </p:blipFill>
        <p:spPr>
          <a:xfrm>
            <a:off x="1874" y="1420584"/>
            <a:ext cx="9142126" cy="2965807"/>
          </a:xfrm>
          <a:prstGeom prst="rect">
            <a:avLst/>
          </a:prstGeom>
        </p:spPr>
      </p:pic>
    </p:spTree>
    <p:extLst>
      <p:ext uri="{BB962C8B-B14F-4D97-AF65-F5344CB8AC3E}">
        <p14:creationId xmlns:p14="http://schemas.microsoft.com/office/powerpoint/2010/main" val="11645395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sp>
        <p:nvSpPr>
          <p:cNvPr id="369" name="Google Shape;369;p42"/>
          <p:cNvSpPr txBox="1">
            <a:spLocks noGrp="1"/>
          </p:cNvSpPr>
          <p:nvPr>
            <p:ph type="title"/>
          </p:nvPr>
        </p:nvSpPr>
        <p:spPr>
          <a:xfrm>
            <a:off x="457199" y="0"/>
            <a:ext cx="8229600" cy="1071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solidFill>
                  <a:srgbClr val="009051"/>
                </a:solidFill>
              </a:rPr>
              <a:t>SENTIMENT </a:t>
            </a:r>
            <a:r>
              <a:rPr lang="en" dirty="0"/>
              <a:t>vs </a:t>
            </a:r>
            <a:r>
              <a:rPr lang="en" dirty="0">
                <a:solidFill>
                  <a:srgbClr val="FF0000"/>
                </a:solidFill>
              </a:rPr>
              <a:t>STOCK PRICE</a:t>
            </a:r>
            <a:endParaRPr dirty="0">
              <a:solidFill>
                <a:srgbClr val="FF0000"/>
              </a:solidFill>
            </a:endParaRPr>
          </a:p>
        </p:txBody>
      </p:sp>
      <p:sp>
        <p:nvSpPr>
          <p:cNvPr id="3" name="Text Placeholder 2">
            <a:extLst>
              <a:ext uri="{FF2B5EF4-FFF2-40B4-BE49-F238E27FC236}">
                <a16:creationId xmlns:a16="http://schemas.microsoft.com/office/drawing/2014/main" id="{B2B16ABB-CAB3-724B-9415-544150BF9032}"/>
              </a:ext>
            </a:extLst>
          </p:cNvPr>
          <p:cNvSpPr>
            <a:spLocks noGrp="1"/>
          </p:cNvSpPr>
          <p:nvPr>
            <p:ph type="body" idx="1"/>
          </p:nvPr>
        </p:nvSpPr>
        <p:spPr>
          <a:xfrm>
            <a:off x="457199" y="4462117"/>
            <a:ext cx="7967610" cy="2124244"/>
          </a:xfrm>
        </p:spPr>
        <p:txBody>
          <a:bodyPr/>
          <a:lstStyle/>
          <a:p>
            <a:pPr marL="101600" indent="0">
              <a:buNone/>
            </a:pPr>
            <a:r>
              <a:rPr lang="en" dirty="0">
                <a:solidFill>
                  <a:srgbClr val="009051"/>
                </a:solidFill>
              </a:rPr>
              <a:t>Tesla</a:t>
            </a:r>
            <a:r>
              <a:rPr lang="en" dirty="0">
                <a:solidFill>
                  <a:srgbClr val="462DBE"/>
                </a:solidFill>
              </a:rPr>
              <a:t> </a:t>
            </a:r>
            <a:r>
              <a:rPr lang="en-US" dirty="0"/>
              <a:t>less correlations</a:t>
            </a:r>
          </a:p>
        </p:txBody>
      </p:sp>
      <p:pic>
        <p:nvPicPr>
          <p:cNvPr id="6" name="Picture 5" descr="Chart, line chart&#10;&#10;Description automatically generated">
            <a:extLst>
              <a:ext uri="{FF2B5EF4-FFF2-40B4-BE49-F238E27FC236}">
                <a16:creationId xmlns:a16="http://schemas.microsoft.com/office/drawing/2014/main" id="{5F4CB0E5-7994-314A-B310-6C8ACE9E77E0}"/>
              </a:ext>
            </a:extLst>
          </p:cNvPr>
          <p:cNvPicPr>
            <a:picLocks noChangeAspect="1"/>
          </p:cNvPicPr>
          <p:nvPr/>
        </p:nvPicPr>
        <p:blipFill>
          <a:blip r:embed="rId3"/>
          <a:stretch>
            <a:fillRect/>
          </a:stretch>
        </p:blipFill>
        <p:spPr>
          <a:xfrm>
            <a:off x="0" y="1396767"/>
            <a:ext cx="9144000" cy="2966415"/>
          </a:xfrm>
          <a:prstGeom prst="rect">
            <a:avLst/>
          </a:prstGeom>
        </p:spPr>
      </p:pic>
    </p:spTree>
    <p:extLst>
      <p:ext uri="{BB962C8B-B14F-4D97-AF65-F5344CB8AC3E}">
        <p14:creationId xmlns:p14="http://schemas.microsoft.com/office/powerpoint/2010/main" val="5433726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862353-E6A9-EC42-A637-0F6C3627AFAC}"/>
              </a:ext>
            </a:extLst>
          </p:cNvPr>
          <p:cNvSpPr>
            <a:spLocks noGrp="1"/>
          </p:cNvSpPr>
          <p:nvPr>
            <p:ph type="title"/>
          </p:nvPr>
        </p:nvSpPr>
        <p:spPr>
          <a:xfrm>
            <a:off x="408398" y="-126947"/>
            <a:ext cx="8327204" cy="1211295"/>
          </a:xfrm>
        </p:spPr>
        <p:txBody>
          <a:bodyPr/>
          <a:lstStyle/>
          <a:p>
            <a:r>
              <a:rPr lang="en-US" dirty="0"/>
              <a:t>Kmeans Clustering</a:t>
            </a:r>
          </a:p>
        </p:txBody>
      </p:sp>
      <p:sp>
        <p:nvSpPr>
          <p:cNvPr id="3" name="Text Placeholder 2">
            <a:extLst>
              <a:ext uri="{FF2B5EF4-FFF2-40B4-BE49-F238E27FC236}">
                <a16:creationId xmlns:a16="http://schemas.microsoft.com/office/drawing/2014/main" id="{353B3BDF-C395-334A-B813-3F33A2D7B791}"/>
              </a:ext>
            </a:extLst>
          </p:cNvPr>
          <p:cNvSpPr>
            <a:spLocks noGrp="1"/>
          </p:cNvSpPr>
          <p:nvPr>
            <p:ph type="body" idx="1"/>
          </p:nvPr>
        </p:nvSpPr>
        <p:spPr>
          <a:xfrm>
            <a:off x="0" y="1293575"/>
            <a:ext cx="8020200" cy="2815200"/>
          </a:xfrm>
        </p:spPr>
        <p:txBody>
          <a:bodyPr/>
          <a:lstStyle/>
          <a:p>
            <a:r>
              <a:rPr lang="en-US" dirty="0"/>
              <a:t>NMF output</a:t>
            </a:r>
          </a:p>
          <a:p>
            <a:pPr lvl="1"/>
            <a:r>
              <a:rPr lang="en-US" dirty="0"/>
              <a:t>8 topics</a:t>
            </a:r>
          </a:p>
          <a:p>
            <a:endParaRPr lang="en-US" dirty="0"/>
          </a:p>
          <a:p>
            <a:r>
              <a:rPr lang="en-US" dirty="0"/>
              <a:t>Kmeans Cluster </a:t>
            </a:r>
          </a:p>
          <a:p>
            <a:pPr lvl="1"/>
            <a:r>
              <a:rPr lang="en-US" dirty="0"/>
              <a:t>elbow method</a:t>
            </a:r>
          </a:p>
          <a:p>
            <a:pPr lvl="1"/>
            <a:r>
              <a:rPr lang="en-US" dirty="0"/>
              <a:t>k = 8  </a:t>
            </a:r>
          </a:p>
          <a:p>
            <a:endParaRPr lang="en-US" dirty="0"/>
          </a:p>
          <a:p>
            <a:r>
              <a:rPr lang="en-US" dirty="0"/>
              <a:t>T-SNE dimensions reduction</a:t>
            </a:r>
          </a:p>
          <a:p>
            <a:pPr lvl="1"/>
            <a:r>
              <a:rPr lang="en-US" dirty="0"/>
              <a:t>high dimensions -&gt; 2</a:t>
            </a:r>
          </a:p>
        </p:txBody>
      </p:sp>
      <p:pic>
        <p:nvPicPr>
          <p:cNvPr id="10" name="Picture 9" descr="A picture containing text&#10;&#10;Description automatically generated">
            <a:extLst>
              <a:ext uri="{FF2B5EF4-FFF2-40B4-BE49-F238E27FC236}">
                <a16:creationId xmlns:a16="http://schemas.microsoft.com/office/drawing/2014/main" id="{A0D55B4D-B696-5441-8237-C1B3307EA77D}"/>
              </a:ext>
            </a:extLst>
          </p:cNvPr>
          <p:cNvPicPr>
            <a:picLocks noChangeAspect="1"/>
          </p:cNvPicPr>
          <p:nvPr/>
        </p:nvPicPr>
        <p:blipFill>
          <a:blip r:embed="rId3"/>
          <a:stretch>
            <a:fillRect/>
          </a:stretch>
        </p:blipFill>
        <p:spPr>
          <a:xfrm>
            <a:off x="4162070" y="148975"/>
            <a:ext cx="4981930" cy="4845549"/>
          </a:xfrm>
          <a:prstGeom prst="rect">
            <a:avLst/>
          </a:prstGeom>
        </p:spPr>
      </p:pic>
    </p:spTree>
    <p:extLst>
      <p:ext uri="{BB962C8B-B14F-4D97-AF65-F5344CB8AC3E}">
        <p14:creationId xmlns:p14="http://schemas.microsoft.com/office/powerpoint/2010/main" val="7956003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22"/>
          <p:cNvSpPr txBox="1">
            <a:spLocks noGrp="1"/>
          </p:cNvSpPr>
          <p:nvPr>
            <p:ph type="ctrTitle"/>
          </p:nvPr>
        </p:nvSpPr>
        <p:spPr>
          <a:xfrm>
            <a:off x="634075" y="1735744"/>
            <a:ext cx="6009300"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solidFill>
                  <a:schemeClr val="accent4"/>
                </a:solidFill>
              </a:rPr>
              <a:t>4.</a:t>
            </a:r>
            <a:endParaRPr dirty="0">
              <a:solidFill>
                <a:schemeClr val="accent4"/>
              </a:solidFill>
            </a:endParaRPr>
          </a:p>
          <a:p>
            <a:pPr lvl="0"/>
            <a:r>
              <a:rPr lang="en-US" dirty="0"/>
              <a:t>Future Work </a:t>
            </a:r>
            <a:endParaRPr dirty="0"/>
          </a:p>
        </p:txBody>
      </p:sp>
      <p:sp>
        <p:nvSpPr>
          <p:cNvPr id="119" name="Google Shape;119;p22"/>
          <p:cNvSpPr txBox="1">
            <a:spLocks noGrp="1"/>
          </p:cNvSpPr>
          <p:nvPr>
            <p:ph type="sldNum" idx="12"/>
          </p:nvPr>
        </p:nvSpPr>
        <p:spPr>
          <a:xfrm>
            <a:off x="8556775" y="4777350"/>
            <a:ext cx="548700" cy="2901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23</a:t>
            </a:fld>
            <a:endParaRPr/>
          </a:p>
        </p:txBody>
      </p:sp>
      <p:sp>
        <p:nvSpPr>
          <p:cNvPr id="3" name="Subtitle 2">
            <a:extLst>
              <a:ext uri="{FF2B5EF4-FFF2-40B4-BE49-F238E27FC236}">
                <a16:creationId xmlns:a16="http://schemas.microsoft.com/office/drawing/2014/main" id="{DE2F370F-DC3F-1C4D-B994-6E6CB049B729}"/>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7358471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1AE426-FBA2-B740-BB5F-9B641A8705E4}"/>
              </a:ext>
            </a:extLst>
          </p:cNvPr>
          <p:cNvSpPr>
            <a:spLocks noGrp="1"/>
          </p:cNvSpPr>
          <p:nvPr>
            <p:ph type="title"/>
          </p:nvPr>
        </p:nvSpPr>
        <p:spPr/>
        <p:txBody>
          <a:bodyPr/>
          <a:lstStyle/>
          <a:p>
            <a:r>
              <a:rPr lang="en-US" dirty="0"/>
              <a:t>More Tweets &amp; Diversified Resources</a:t>
            </a:r>
          </a:p>
        </p:txBody>
      </p:sp>
      <p:sp>
        <p:nvSpPr>
          <p:cNvPr id="3" name="Text Placeholder 2">
            <a:extLst>
              <a:ext uri="{FF2B5EF4-FFF2-40B4-BE49-F238E27FC236}">
                <a16:creationId xmlns:a16="http://schemas.microsoft.com/office/drawing/2014/main" id="{CEE0833E-EBED-BC44-A47A-3A9C199AB310}"/>
              </a:ext>
            </a:extLst>
          </p:cNvPr>
          <p:cNvSpPr>
            <a:spLocks noGrp="1"/>
          </p:cNvSpPr>
          <p:nvPr>
            <p:ph type="body" idx="1"/>
          </p:nvPr>
        </p:nvSpPr>
        <p:spPr>
          <a:xfrm>
            <a:off x="561900" y="1428108"/>
            <a:ext cx="8020200" cy="3093225"/>
          </a:xfrm>
        </p:spPr>
        <p:txBody>
          <a:bodyPr/>
          <a:lstStyle/>
          <a:p>
            <a:r>
              <a:rPr lang="en-US" dirty="0"/>
              <a:t>Tweets timeframe - Longer period of 1 year+</a:t>
            </a:r>
          </a:p>
          <a:p>
            <a:r>
              <a:rPr lang="en-US" dirty="0"/>
              <a:t>Retweets power times</a:t>
            </a:r>
          </a:p>
          <a:p>
            <a:r>
              <a:rPr lang="en-US" dirty="0"/>
              <a:t>Elon Musk’s tweets</a:t>
            </a:r>
          </a:p>
          <a:p>
            <a:endParaRPr lang="en-US" dirty="0"/>
          </a:p>
          <a:p>
            <a:r>
              <a:rPr lang="en-US" u="sng" dirty="0"/>
              <a:t>Resources:</a:t>
            </a:r>
            <a:endParaRPr lang="en-US" dirty="0"/>
          </a:p>
          <a:p>
            <a:r>
              <a:rPr lang="en-US" u="sng" dirty="0"/>
              <a:t>Related market:</a:t>
            </a:r>
            <a:endParaRPr lang="en-US" dirty="0"/>
          </a:p>
          <a:p>
            <a:endParaRPr lang="en-US" dirty="0"/>
          </a:p>
          <a:p>
            <a:pPr marL="101600" indent="0">
              <a:buNone/>
            </a:pPr>
            <a:endParaRPr lang="en-US" dirty="0">
              <a:solidFill>
                <a:srgbClr val="292929"/>
              </a:solidFill>
              <a:latin typeface="charter"/>
            </a:endParaRPr>
          </a:p>
          <a:p>
            <a:endParaRPr lang="en-US" b="0" i="0" dirty="0">
              <a:solidFill>
                <a:srgbClr val="292929"/>
              </a:solidFill>
              <a:effectLst/>
              <a:latin typeface="charter"/>
            </a:endParaRPr>
          </a:p>
          <a:p>
            <a:endParaRPr lang="en-US" dirty="0"/>
          </a:p>
        </p:txBody>
      </p:sp>
      <p:pic>
        <p:nvPicPr>
          <p:cNvPr id="5122" name="Picture 2" descr="Cryptocurrency - Wikipedia">
            <a:extLst>
              <a:ext uri="{FF2B5EF4-FFF2-40B4-BE49-F238E27FC236}">
                <a16:creationId xmlns:a16="http://schemas.microsoft.com/office/drawing/2014/main" id="{15D0758B-3B2F-4E6F-B673-A1314A065E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75845" y="3539175"/>
            <a:ext cx="506093" cy="506093"/>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YouTube logo and symbol, meaning, history, PNG">
            <a:extLst>
              <a:ext uri="{FF2B5EF4-FFF2-40B4-BE49-F238E27FC236}">
                <a16:creationId xmlns:a16="http://schemas.microsoft.com/office/drawing/2014/main" id="{37B2C6CA-538C-4331-992F-09112AEBFC7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09221" y="3104295"/>
            <a:ext cx="666624" cy="377754"/>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The Wall Street Journal &amp;amp; Breaking News, Business, Financial and Economic  News, World News and Video">
            <a:extLst>
              <a:ext uri="{FF2B5EF4-FFF2-40B4-BE49-F238E27FC236}">
                <a16:creationId xmlns:a16="http://schemas.microsoft.com/office/drawing/2014/main" id="{870E3F51-D4DC-46B2-A2C9-638A5C529B3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28472" y="3148413"/>
            <a:ext cx="577763" cy="303325"/>
          </a:xfrm>
          <a:prstGeom prst="rect">
            <a:avLst/>
          </a:prstGeom>
          <a:noFill/>
          <a:extLst>
            <a:ext uri="{909E8E84-426E-40DD-AFC4-6F175D3DCCD1}">
              <a14:hiddenFill xmlns:a14="http://schemas.microsoft.com/office/drawing/2010/main">
                <a:solidFill>
                  <a:srgbClr val="FFFFFF"/>
                </a:solidFill>
              </a14:hiddenFill>
            </a:ext>
          </a:extLst>
        </p:spPr>
      </p:pic>
      <p:pic>
        <p:nvPicPr>
          <p:cNvPr id="5130" name="Picture 10" descr="Reddit Logo | Symbol, History, PNG (3840*2160)">
            <a:extLst>
              <a:ext uri="{FF2B5EF4-FFF2-40B4-BE49-F238E27FC236}">
                <a16:creationId xmlns:a16="http://schemas.microsoft.com/office/drawing/2014/main" id="{C2758E7C-A2D3-4BFA-9C15-890E098DB0F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28891" y="3060762"/>
            <a:ext cx="827995" cy="4657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48416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41"/>
          <p:cNvSpPr txBox="1">
            <a:spLocks noGrp="1"/>
          </p:cNvSpPr>
          <p:nvPr>
            <p:ph type="ctrTitle" idx="4294967295"/>
          </p:nvPr>
        </p:nvSpPr>
        <p:spPr>
          <a:xfrm>
            <a:off x="457200" y="1373792"/>
            <a:ext cx="7772400"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9600"/>
              <a:t>THANKS!</a:t>
            </a:r>
            <a:endParaRPr sz="9600"/>
          </a:p>
        </p:txBody>
      </p:sp>
      <p:sp>
        <p:nvSpPr>
          <p:cNvPr id="361" name="Google Shape;361;p41"/>
          <p:cNvSpPr txBox="1">
            <a:spLocks noGrp="1"/>
          </p:cNvSpPr>
          <p:nvPr>
            <p:ph type="subTitle" idx="4294967295"/>
          </p:nvPr>
        </p:nvSpPr>
        <p:spPr>
          <a:xfrm>
            <a:off x="457200" y="2706713"/>
            <a:ext cx="6593700" cy="7848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4800">
                <a:solidFill>
                  <a:schemeClr val="accent2"/>
                </a:solidFill>
                <a:latin typeface="Montserrat"/>
                <a:ea typeface="Montserrat"/>
                <a:cs typeface="Montserrat"/>
                <a:sym typeface="Montserrat"/>
              </a:rPr>
              <a:t>Any questions?</a:t>
            </a:r>
            <a:endParaRPr sz="4800">
              <a:solidFill>
                <a:schemeClr val="accent2"/>
              </a:solidFill>
              <a:latin typeface="Montserrat"/>
              <a:ea typeface="Montserrat"/>
              <a:cs typeface="Montserrat"/>
              <a:sym typeface="Montserrat"/>
            </a:endParaRPr>
          </a:p>
        </p:txBody>
      </p:sp>
      <p:sp>
        <p:nvSpPr>
          <p:cNvPr id="363" name="Google Shape;363;p41"/>
          <p:cNvSpPr/>
          <p:nvPr/>
        </p:nvSpPr>
        <p:spPr>
          <a:xfrm>
            <a:off x="581050" y="2522531"/>
            <a:ext cx="6016800" cy="1263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41"/>
          <p:cNvSpPr txBox="1">
            <a:spLocks noGrp="1"/>
          </p:cNvSpPr>
          <p:nvPr>
            <p:ph type="sldNum" idx="12"/>
          </p:nvPr>
        </p:nvSpPr>
        <p:spPr>
          <a:xfrm>
            <a:off x="8556775" y="4777350"/>
            <a:ext cx="548700" cy="2901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25</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21"/>
          <p:cNvSpPr txBox="1">
            <a:spLocks noGrp="1"/>
          </p:cNvSpPr>
          <p:nvPr>
            <p:ph type="ctrTitle" idx="4294967295"/>
          </p:nvPr>
        </p:nvSpPr>
        <p:spPr>
          <a:xfrm>
            <a:off x="1981199" y="959850"/>
            <a:ext cx="6575575" cy="1284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9600" dirty="0"/>
              <a:t>Appendix</a:t>
            </a:r>
            <a:endParaRPr sz="9600" dirty="0"/>
          </a:p>
        </p:txBody>
      </p:sp>
      <p:sp>
        <p:nvSpPr>
          <p:cNvPr id="109" name="Google Shape;109;p21"/>
          <p:cNvSpPr txBox="1">
            <a:spLocks noGrp="1"/>
          </p:cNvSpPr>
          <p:nvPr>
            <p:ph type="subTitle" idx="4294967295"/>
          </p:nvPr>
        </p:nvSpPr>
        <p:spPr>
          <a:xfrm>
            <a:off x="2026375" y="2097113"/>
            <a:ext cx="6001800" cy="7848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sz="3600" b="1" dirty="0">
                <a:solidFill>
                  <a:schemeClr val="accent4"/>
                </a:solidFill>
                <a:latin typeface="Montserrat"/>
                <a:ea typeface="Montserrat"/>
                <a:cs typeface="Montserrat"/>
                <a:sym typeface="Montserrat"/>
              </a:rPr>
              <a:t>EDA &amp; Topic modeling </a:t>
            </a:r>
            <a:endParaRPr sz="3600" b="1" dirty="0">
              <a:solidFill>
                <a:schemeClr val="accent4"/>
              </a:solidFill>
              <a:latin typeface="Montserrat"/>
              <a:ea typeface="Montserrat"/>
              <a:cs typeface="Montserrat"/>
              <a:sym typeface="Montserrat"/>
            </a:endParaRPr>
          </a:p>
        </p:txBody>
      </p:sp>
      <p:sp>
        <p:nvSpPr>
          <p:cNvPr id="110" name="Google Shape;110;p21"/>
          <p:cNvSpPr txBox="1">
            <a:spLocks noGrp="1"/>
          </p:cNvSpPr>
          <p:nvPr>
            <p:ph type="body" idx="4294967295"/>
          </p:nvPr>
        </p:nvSpPr>
        <p:spPr>
          <a:xfrm>
            <a:off x="2026500" y="3020344"/>
            <a:ext cx="6001800" cy="23628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endParaRPr dirty="0"/>
          </a:p>
        </p:txBody>
      </p:sp>
    </p:spTree>
    <p:extLst>
      <p:ext uri="{BB962C8B-B14F-4D97-AF65-F5344CB8AC3E}">
        <p14:creationId xmlns:p14="http://schemas.microsoft.com/office/powerpoint/2010/main" val="973897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5" name="Google Shape;155;p26"/>
          <p:cNvSpPr txBox="1">
            <a:spLocks noGrp="1"/>
          </p:cNvSpPr>
          <p:nvPr>
            <p:ph type="title"/>
          </p:nvPr>
        </p:nvSpPr>
        <p:spPr>
          <a:xfrm>
            <a:off x="457200" y="447620"/>
            <a:ext cx="8229600" cy="1071900"/>
          </a:xfrm>
          <a:prstGeom prst="rect">
            <a:avLst/>
          </a:prstGeom>
        </p:spPr>
        <p:txBody>
          <a:bodyPr spcFirstLastPara="1" wrap="square" lIns="91425" tIns="91425" rIns="91425" bIns="91425" anchor="b" anchorCtr="0">
            <a:noAutofit/>
          </a:bodyPr>
          <a:lstStyle/>
          <a:p>
            <a:pPr lvl="0"/>
            <a:r>
              <a:rPr lang="en" dirty="0"/>
              <a:t>TWEETS </a:t>
            </a:r>
            <a:r>
              <a:rPr lang="en" dirty="0">
                <a:solidFill>
                  <a:schemeClr val="accent4"/>
                </a:solidFill>
              </a:rPr>
              <a:t>RETWEETS</a:t>
            </a:r>
            <a:endParaRPr dirty="0"/>
          </a:p>
        </p:txBody>
      </p:sp>
      <p:sp>
        <p:nvSpPr>
          <p:cNvPr id="8" name="Google Shape;154;p26">
            <a:extLst>
              <a:ext uri="{FF2B5EF4-FFF2-40B4-BE49-F238E27FC236}">
                <a16:creationId xmlns:a16="http://schemas.microsoft.com/office/drawing/2014/main" id="{B8BC95BA-1204-D348-B74B-B10E15511A82}"/>
              </a:ext>
            </a:extLst>
          </p:cNvPr>
          <p:cNvSpPr txBox="1">
            <a:spLocks/>
          </p:cNvSpPr>
          <p:nvPr/>
        </p:nvSpPr>
        <p:spPr>
          <a:xfrm>
            <a:off x="457200" y="1767045"/>
            <a:ext cx="3561000" cy="3073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600"/>
              </a:spcBef>
              <a:spcAft>
                <a:spcPts val="0"/>
              </a:spcAft>
              <a:buClr>
                <a:schemeClr val="lt1"/>
              </a:buClr>
              <a:buSzPts val="1800"/>
              <a:buFont typeface="Open Sans"/>
              <a:buChar char="○"/>
              <a:defRPr sz="1800" b="0" i="0" u="none" strike="noStrike" cap="none">
                <a:solidFill>
                  <a:schemeClr val="lt1"/>
                </a:solidFill>
                <a:latin typeface="Open Sans"/>
                <a:ea typeface="Open Sans"/>
                <a:cs typeface="Open Sans"/>
                <a:sym typeface="Open Sans"/>
              </a:defRPr>
            </a:lvl1pPr>
            <a:lvl2pPr marL="914400" marR="0" lvl="1" indent="-342900" algn="l" rtl="0">
              <a:lnSpc>
                <a:spcPct val="115000"/>
              </a:lnSpc>
              <a:spcBef>
                <a:spcPts val="0"/>
              </a:spcBef>
              <a:spcAft>
                <a:spcPts val="0"/>
              </a:spcAft>
              <a:buClr>
                <a:schemeClr val="lt1"/>
              </a:buClr>
              <a:buSzPts val="1800"/>
              <a:buFont typeface="Open Sans"/>
              <a:buChar char="●"/>
              <a:defRPr sz="1800" b="0" i="0" u="none" strike="noStrike" cap="none">
                <a:solidFill>
                  <a:schemeClr val="lt1"/>
                </a:solidFill>
                <a:latin typeface="Open Sans"/>
                <a:ea typeface="Open Sans"/>
                <a:cs typeface="Open Sans"/>
                <a:sym typeface="Open Sans"/>
              </a:defRPr>
            </a:lvl2pPr>
            <a:lvl3pPr marL="1371600" marR="0" lvl="2" indent="-342900" algn="l" rtl="0">
              <a:lnSpc>
                <a:spcPct val="115000"/>
              </a:lnSpc>
              <a:spcBef>
                <a:spcPts val="0"/>
              </a:spcBef>
              <a:spcAft>
                <a:spcPts val="0"/>
              </a:spcAft>
              <a:buClr>
                <a:schemeClr val="lt1"/>
              </a:buClr>
              <a:buSzPts val="1800"/>
              <a:buFont typeface="Open Sans"/>
              <a:buChar char="■"/>
              <a:defRPr sz="1800" b="0" i="0" u="none" strike="noStrike" cap="none">
                <a:solidFill>
                  <a:schemeClr val="lt1"/>
                </a:solidFill>
                <a:latin typeface="Open Sans"/>
                <a:ea typeface="Open Sans"/>
                <a:cs typeface="Open Sans"/>
                <a:sym typeface="Open Sans"/>
              </a:defRPr>
            </a:lvl3pPr>
            <a:lvl4pPr marL="1828800" marR="0" lvl="3" indent="-342900" algn="l" rtl="0">
              <a:lnSpc>
                <a:spcPct val="115000"/>
              </a:lnSpc>
              <a:spcBef>
                <a:spcPts val="0"/>
              </a:spcBef>
              <a:spcAft>
                <a:spcPts val="0"/>
              </a:spcAft>
              <a:buClr>
                <a:schemeClr val="lt1"/>
              </a:buClr>
              <a:buSzPts val="1800"/>
              <a:buFont typeface="Open Sans"/>
              <a:buChar char="●"/>
              <a:defRPr sz="1800" b="0" i="0" u="none" strike="noStrike" cap="none">
                <a:solidFill>
                  <a:schemeClr val="lt1"/>
                </a:solidFill>
                <a:latin typeface="Open Sans"/>
                <a:ea typeface="Open Sans"/>
                <a:cs typeface="Open Sans"/>
                <a:sym typeface="Open Sans"/>
              </a:defRPr>
            </a:lvl4pPr>
            <a:lvl5pPr marL="2286000" marR="0" lvl="4" indent="-342900" algn="l" rtl="0">
              <a:lnSpc>
                <a:spcPct val="115000"/>
              </a:lnSpc>
              <a:spcBef>
                <a:spcPts val="0"/>
              </a:spcBef>
              <a:spcAft>
                <a:spcPts val="0"/>
              </a:spcAft>
              <a:buClr>
                <a:schemeClr val="lt1"/>
              </a:buClr>
              <a:buSzPts val="1800"/>
              <a:buFont typeface="Open Sans"/>
              <a:buChar char="○"/>
              <a:defRPr sz="1800" b="0" i="0" u="none" strike="noStrike" cap="none">
                <a:solidFill>
                  <a:schemeClr val="lt1"/>
                </a:solidFill>
                <a:latin typeface="Open Sans"/>
                <a:ea typeface="Open Sans"/>
                <a:cs typeface="Open Sans"/>
                <a:sym typeface="Open Sans"/>
              </a:defRPr>
            </a:lvl5pPr>
            <a:lvl6pPr marL="2743200" marR="0" lvl="5" indent="-342900" algn="l" rtl="0">
              <a:lnSpc>
                <a:spcPct val="115000"/>
              </a:lnSpc>
              <a:spcBef>
                <a:spcPts val="0"/>
              </a:spcBef>
              <a:spcAft>
                <a:spcPts val="0"/>
              </a:spcAft>
              <a:buClr>
                <a:schemeClr val="lt1"/>
              </a:buClr>
              <a:buSzPts val="1800"/>
              <a:buFont typeface="Open Sans"/>
              <a:buChar char="■"/>
              <a:defRPr sz="1800" b="0" i="0" u="none" strike="noStrike" cap="none">
                <a:solidFill>
                  <a:schemeClr val="lt1"/>
                </a:solidFill>
                <a:latin typeface="Open Sans"/>
                <a:ea typeface="Open Sans"/>
                <a:cs typeface="Open Sans"/>
                <a:sym typeface="Open Sans"/>
              </a:defRPr>
            </a:lvl6pPr>
            <a:lvl7pPr marL="3200400" marR="0" lvl="6" indent="-342900" algn="l" rtl="0">
              <a:lnSpc>
                <a:spcPct val="115000"/>
              </a:lnSpc>
              <a:spcBef>
                <a:spcPts val="0"/>
              </a:spcBef>
              <a:spcAft>
                <a:spcPts val="0"/>
              </a:spcAft>
              <a:buClr>
                <a:schemeClr val="lt1"/>
              </a:buClr>
              <a:buSzPts val="1800"/>
              <a:buFont typeface="Open Sans"/>
              <a:buChar char="●"/>
              <a:defRPr sz="1800" b="0" i="0" u="none" strike="noStrike" cap="none">
                <a:solidFill>
                  <a:schemeClr val="lt1"/>
                </a:solidFill>
                <a:latin typeface="Open Sans"/>
                <a:ea typeface="Open Sans"/>
                <a:cs typeface="Open Sans"/>
                <a:sym typeface="Open Sans"/>
              </a:defRPr>
            </a:lvl7pPr>
            <a:lvl8pPr marL="3657600" marR="0" lvl="7" indent="-342900" algn="l" rtl="0">
              <a:lnSpc>
                <a:spcPct val="115000"/>
              </a:lnSpc>
              <a:spcBef>
                <a:spcPts val="0"/>
              </a:spcBef>
              <a:spcAft>
                <a:spcPts val="0"/>
              </a:spcAft>
              <a:buClr>
                <a:schemeClr val="lt1"/>
              </a:buClr>
              <a:buSzPts val="1800"/>
              <a:buFont typeface="Open Sans"/>
              <a:buChar char="○"/>
              <a:defRPr sz="1800" b="0" i="0" u="none" strike="noStrike" cap="none">
                <a:solidFill>
                  <a:schemeClr val="lt1"/>
                </a:solidFill>
                <a:latin typeface="Open Sans"/>
                <a:ea typeface="Open Sans"/>
                <a:cs typeface="Open Sans"/>
                <a:sym typeface="Open Sans"/>
              </a:defRPr>
            </a:lvl8pPr>
            <a:lvl9pPr marL="4114800" marR="0" lvl="8" indent="-342900" algn="l" rtl="0">
              <a:lnSpc>
                <a:spcPct val="115000"/>
              </a:lnSpc>
              <a:spcBef>
                <a:spcPts val="0"/>
              </a:spcBef>
              <a:spcAft>
                <a:spcPts val="0"/>
              </a:spcAft>
              <a:buClr>
                <a:schemeClr val="lt1"/>
              </a:buClr>
              <a:buSzPts val="1800"/>
              <a:buFont typeface="Open Sans"/>
              <a:buChar char="■"/>
              <a:defRPr sz="1800" b="0" i="0" u="none" strike="noStrike" cap="none">
                <a:solidFill>
                  <a:schemeClr val="lt1"/>
                </a:solidFill>
                <a:latin typeface="Open Sans"/>
                <a:ea typeface="Open Sans"/>
                <a:cs typeface="Open Sans"/>
                <a:sym typeface="Open Sans"/>
              </a:defRPr>
            </a:lvl9pPr>
          </a:lstStyle>
          <a:p>
            <a:pPr marL="0" indent="0">
              <a:buFont typeface="Open Sans"/>
              <a:buNone/>
            </a:pPr>
            <a:endParaRPr lang="en-US" b="1" dirty="0"/>
          </a:p>
          <a:p>
            <a:pPr marL="285750" indent="-285750"/>
            <a:r>
              <a:rPr lang="en-US" dirty="0"/>
              <a:t>Dated tweet that was retweeted 1747x</a:t>
            </a:r>
          </a:p>
          <a:p>
            <a:pPr marL="285750" indent="-285750"/>
            <a:endParaRPr lang="en-US" dirty="0"/>
          </a:p>
        </p:txBody>
      </p:sp>
      <p:pic>
        <p:nvPicPr>
          <p:cNvPr id="3" name="Picture 2" descr="A person speaking into a microphone&#10;&#10;Description automatically generated with medium confidence">
            <a:extLst>
              <a:ext uri="{FF2B5EF4-FFF2-40B4-BE49-F238E27FC236}">
                <a16:creationId xmlns:a16="http://schemas.microsoft.com/office/drawing/2014/main" id="{288EF0AF-BACA-EF44-A8F7-AF6E9FE7215C}"/>
              </a:ext>
            </a:extLst>
          </p:cNvPr>
          <p:cNvPicPr>
            <a:picLocks noChangeAspect="1"/>
          </p:cNvPicPr>
          <p:nvPr/>
        </p:nvPicPr>
        <p:blipFill>
          <a:blip r:embed="rId3"/>
          <a:stretch>
            <a:fillRect/>
          </a:stretch>
        </p:blipFill>
        <p:spPr>
          <a:xfrm>
            <a:off x="4172044" y="1464391"/>
            <a:ext cx="4971956" cy="3679109"/>
          </a:xfrm>
          <a:prstGeom prst="rect">
            <a:avLst/>
          </a:prstGeom>
        </p:spPr>
      </p:pic>
    </p:spTree>
    <p:extLst>
      <p:ext uri="{BB962C8B-B14F-4D97-AF65-F5344CB8AC3E}">
        <p14:creationId xmlns:p14="http://schemas.microsoft.com/office/powerpoint/2010/main" val="94881457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5" name="Google Shape;155;p26"/>
          <p:cNvSpPr txBox="1">
            <a:spLocks noGrp="1"/>
          </p:cNvSpPr>
          <p:nvPr>
            <p:ph type="title"/>
          </p:nvPr>
        </p:nvSpPr>
        <p:spPr>
          <a:xfrm>
            <a:off x="457200" y="447620"/>
            <a:ext cx="8229600" cy="1071900"/>
          </a:xfrm>
          <a:prstGeom prst="rect">
            <a:avLst/>
          </a:prstGeom>
        </p:spPr>
        <p:txBody>
          <a:bodyPr spcFirstLastPara="1" wrap="square" lIns="91425" tIns="91425" rIns="91425" bIns="91425" anchor="b" anchorCtr="0">
            <a:noAutofit/>
          </a:bodyPr>
          <a:lstStyle/>
          <a:p>
            <a:pPr lvl="0"/>
            <a:r>
              <a:rPr lang="en" dirty="0"/>
              <a:t>TWEETS </a:t>
            </a:r>
            <a:r>
              <a:rPr lang="en" dirty="0">
                <a:solidFill>
                  <a:schemeClr val="accent4"/>
                </a:solidFill>
              </a:rPr>
              <a:t>HASHTAGS</a:t>
            </a:r>
            <a:endParaRPr dirty="0"/>
          </a:p>
        </p:txBody>
      </p:sp>
      <p:sp>
        <p:nvSpPr>
          <p:cNvPr id="8" name="Google Shape;154;p26">
            <a:extLst>
              <a:ext uri="{FF2B5EF4-FFF2-40B4-BE49-F238E27FC236}">
                <a16:creationId xmlns:a16="http://schemas.microsoft.com/office/drawing/2014/main" id="{B8BC95BA-1204-D348-B74B-B10E15511A82}"/>
              </a:ext>
            </a:extLst>
          </p:cNvPr>
          <p:cNvSpPr txBox="1">
            <a:spLocks/>
          </p:cNvSpPr>
          <p:nvPr/>
        </p:nvSpPr>
        <p:spPr>
          <a:xfrm>
            <a:off x="4572000" y="1615630"/>
            <a:ext cx="3561000" cy="3073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600"/>
              </a:spcBef>
              <a:spcAft>
                <a:spcPts val="0"/>
              </a:spcAft>
              <a:buClr>
                <a:schemeClr val="lt1"/>
              </a:buClr>
              <a:buSzPts val="1800"/>
              <a:buFont typeface="Open Sans"/>
              <a:buChar char="○"/>
              <a:defRPr sz="1800" b="0" i="0" u="none" strike="noStrike" cap="none">
                <a:solidFill>
                  <a:schemeClr val="lt1"/>
                </a:solidFill>
                <a:latin typeface="Open Sans"/>
                <a:ea typeface="Open Sans"/>
                <a:cs typeface="Open Sans"/>
                <a:sym typeface="Open Sans"/>
              </a:defRPr>
            </a:lvl1pPr>
            <a:lvl2pPr marL="914400" marR="0" lvl="1" indent="-342900" algn="l" rtl="0">
              <a:lnSpc>
                <a:spcPct val="115000"/>
              </a:lnSpc>
              <a:spcBef>
                <a:spcPts val="0"/>
              </a:spcBef>
              <a:spcAft>
                <a:spcPts val="0"/>
              </a:spcAft>
              <a:buClr>
                <a:schemeClr val="lt1"/>
              </a:buClr>
              <a:buSzPts val="1800"/>
              <a:buFont typeface="Open Sans"/>
              <a:buChar char="●"/>
              <a:defRPr sz="1800" b="0" i="0" u="none" strike="noStrike" cap="none">
                <a:solidFill>
                  <a:schemeClr val="lt1"/>
                </a:solidFill>
                <a:latin typeface="Open Sans"/>
                <a:ea typeface="Open Sans"/>
                <a:cs typeface="Open Sans"/>
                <a:sym typeface="Open Sans"/>
              </a:defRPr>
            </a:lvl2pPr>
            <a:lvl3pPr marL="1371600" marR="0" lvl="2" indent="-342900" algn="l" rtl="0">
              <a:lnSpc>
                <a:spcPct val="115000"/>
              </a:lnSpc>
              <a:spcBef>
                <a:spcPts val="0"/>
              </a:spcBef>
              <a:spcAft>
                <a:spcPts val="0"/>
              </a:spcAft>
              <a:buClr>
                <a:schemeClr val="lt1"/>
              </a:buClr>
              <a:buSzPts val="1800"/>
              <a:buFont typeface="Open Sans"/>
              <a:buChar char="■"/>
              <a:defRPr sz="1800" b="0" i="0" u="none" strike="noStrike" cap="none">
                <a:solidFill>
                  <a:schemeClr val="lt1"/>
                </a:solidFill>
                <a:latin typeface="Open Sans"/>
                <a:ea typeface="Open Sans"/>
                <a:cs typeface="Open Sans"/>
                <a:sym typeface="Open Sans"/>
              </a:defRPr>
            </a:lvl3pPr>
            <a:lvl4pPr marL="1828800" marR="0" lvl="3" indent="-342900" algn="l" rtl="0">
              <a:lnSpc>
                <a:spcPct val="115000"/>
              </a:lnSpc>
              <a:spcBef>
                <a:spcPts val="0"/>
              </a:spcBef>
              <a:spcAft>
                <a:spcPts val="0"/>
              </a:spcAft>
              <a:buClr>
                <a:schemeClr val="lt1"/>
              </a:buClr>
              <a:buSzPts val="1800"/>
              <a:buFont typeface="Open Sans"/>
              <a:buChar char="●"/>
              <a:defRPr sz="1800" b="0" i="0" u="none" strike="noStrike" cap="none">
                <a:solidFill>
                  <a:schemeClr val="lt1"/>
                </a:solidFill>
                <a:latin typeface="Open Sans"/>
                <a:ea typeface="Open Sans"/>
                <a:cs typeface="Open Sans"/>
                <a:sym typeface="Open Sans"/>
              </a:defRPr>
            </a:lvl4pPr>
            <a:lvl5pPr marL="2286000" marR="0" lvl="4" indent="-342900" algn="l" rtl="0">
              <a:lnSpc>
                <a:spcPct val="115000"/>
              </a:lnSpc>
              <a:spcBef>
                <a:spcPts val="0"/>
              </a:spcBef>
              <a:spcAft>
                <a:spcPts val="0"/>
              </a:spcAft>
              <a:buClr>
                <a:schemeClr val="lt1"/>
              </a:buClr>
              <a:buSzPts val="1800"/>
              <a:buFont typeface="Open Sans"/>
              <a:buChar char="○"/>
              <a:defRPr sz="1800" b="0" i="0" u="none" strike="noStrike" cap="none">
                <a:solidFill>
                  <a:schemeClr val="lt1"/>
                </a:solidFill>
                <a:latin typeface="Open Sans"/>
                <a:ea typeface="Open Sans"/>
                <a:cs typeface="Open Sans"/>
                <a:sym typeface="Open Sans"/>
              </a:defRPr>
            </a:lvl5pPr>
            <a:lvl6pPr marL="2743200" marR="0" lvl="5" indent="-342900" algn="l" rtl="0">
              <a:lnSpc>
                <a:spcPct val="115000"/>
              </a:lnSpc>
              <a:spcBef>
                <a:spcPts val="0"/>
              </a:spcBef>
              <a:spcAft>
                <a:spcPts val="0"/>
              </a:spcAft>
              <a:buClr>
                <a:schemeClr val="lt1"/>
              </a:buClr>
              <a:buSzPts val="1800"/>
              <a:buFont typeface="Open Sans"/>
              <a:buChar char="■"/>
              <a:defRPr sz="1800" b="0" i="0" u="none" strike="noStrike" cap="none">
                <a:solidFill>
                  <a:schemeClr val="lt1"/>
                </a:solidFill>
                <a:latin typeface="Open Sans"/>
                <a:ea typeface="Open Sans"/>
                <a:cs typeface="Open Sans"/>
                <a:sym typeface="Open Sans"/>
              </a:defRPr>
            </a:lvl6pPr>
            <a:lvl7pPr marL="3200400" marR="0" lvl="6" indent="-342900" algn="l" rtl="0">
              <a:lnSpc>
                <a:spcPct val="115000"/>
              </a:lnSpc>
              <a:spcBef>
                <a:spcPts val="0"/>
              </a:spcBef>
              <a:spcAft>
                <a:spcPts val="0"/>
              </a:spcAft>
              <a:buClr>
                <a:schemeClr val="lt1"/>
              </a:buClr>
              <a:buSzPts val="1800"/>
              <a:buFont typeface="Open Sans"/>
              <a:buChar char="●"/>
              <a:defRPr sz="1800" b="0" i="0" u="none" strike="noStrike" cap="none">
                <a:solidFill>
                  <a:schemeClr val="lt1"/>
                </a:solidFill>
                <a:latin typeface="Open Sans"/>
                <a:ea typeface="Open Sans"/>
                <a:cs typeface="Open Sans"/>
                <a:sym typeface="Open Sans"/>
              </a:defRPr>
            </a:lvl7pPr>
            <a:lvl8pPr marL="3657600" marR="0" lvl="7" indent="-342900" algn="l" rtl="0">
              <a:lnSpc>
                <a:spcPct val="115000"/>
              </a:lnSpc>
              <a:spcBef>
                <a:spcPts val="0"/>
              </a:spcBef>
              <a:spcAft>
                <a:spcPts val="0"/>
              </a:spcAft>
              <a:buClr>
                <a:schemeClr val="lt1"/>
              </a:buClr>
              <a:buSzPts val="1800"/>
              <a:buFont typeface="Open Sans"/>
              <a:buChar char="○"/>
              <a:defRPr sz="1800" b="0" i="0" u="none" strike="noStrike" cap="none">
                <a:solidFill>
                  <a:schemeClr val="lt1"/>
                </a:solidFill>
                <a:latin typeface="Open Sans"/>
                <a:ea typeface="Open Sans"/>
                <a:cs typeface="Open Sans"/>
                <a:sym typeface="Open Sans"/>
              </a:defRPr>
            </a:lvl8pPr>
            <a:lvl9pPr marL="4114800" marR="0" lvl="8" indent="-342900" algn="l" rtl="0">
              <a:lnSpc>
                <a:spcPct val="115000"/>
              </a:lnSpc>
              <a:spcBef>
                <a:spcPts val="0"/>
              </a:spcBef>
              <a:spcAft>
                <a:spcPts val="0"/>
              </a:spcAft>
              <a:buClr>
                <a:schemeClr val="lt1"/>
              </a:buClr>
              <a:buSzPts val="1800"/>
              <a:buFont typeface="Open Sans"/>
              <a:buChar char="■"/>
              <a:defRPr sz="1800" b="0" i="0" u="none" strike="noStrike" cap="none">
                <a:solidFill>
                  <a:schemeClr val="lt1"/>
                </a:solidFill>
                <a:latin typeface="Open Sans"/>
                <a:ea typeface="Open Sans"/>
                <a:cs typeface="Open Sans"/>
                <a:sym typeface="Open Sans"/>
              </a:defRPr>
            </a:lvl9pPr>
          </a:lstStyle>
          <a:p>
            <a:pPr marL="285750" indent="-285750"/>
            <a:endParaRPr lang="en-US" dirty="0"/>
          </a:p>
          <a:p>
            <a:pPr marL="285750" indent="-285750"/>
            <a:endParaRPr lang="en-US" dirty="0"/>
          </a:p>
          <a:p>
            <a:pPr marL="285750" indent="-285750"/>
            <a:endParaRPr lang="en-US" dirty="0"/>
          </a:p>
        </p:txBody>
      </p:sp>
      <p:sp>
        <p:nvSpPr>
          <p:cNvPr id="6" name="Google Shape;225;p34">
            <a:extLst>
              <a:ext uri="{FF2B5EF4-FFF2-40B4-BE49-F238E27FC236}">
                <a16:creationId xmlns:a16="http://schemas.microsoft.com/office/drawing/2014/main" id="{20D1A0D9-DC65-4A2D-B5DA-2C1FB0C18FE3}"/>
              </a:ext>
            </a:extLst>
          </p:cNvPr>
          <p:cNvSpPr txBox="1">
            <a:spLocks/>
          </p:cNvSpPr>
          <p:nvPr/>
        </p:nvSpPr>
        <p:spPr>
          <a:xfrm>
            <a:off x="885452" y="1761626"/>
            <a:ext cx="6009300" cy="763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200"/>
              <a:buFont typeface="Montserrat"/>
              <a:buNone/>
              <a:defRPr sz="3200" b="1" i="0" u="none" strike="noStrike" cap="none">
                <a:solidFill>
                  <a:schemeClr val="lt1"/>
                </a:solidFill>
                <a:latin typeface="Montserrat"/>
                <a:ea typeface="Montserrat"/>
                <a:cs typeface="Montserrat"/>
                <a:sym typeface="Montserrat"/>
              </a:defRPr>
            </a:lvl1pPr>
            <a:lvl2pPr marR="0" lvl="1" algn="l" rtl="0">
              <a:lnSpc>
                <a:spcPct val="100000"/>
              </a:lnSpc>
              <a:spcBef>
                <a:spcPts val="0"/>
              </a:spcBef>
              <a:spcAft>
                <a:spcPts val="0"/>
              </a:spcAft>
              <a:buClr>
                <a:schemeClr val="lt1"/>
              </a:buClr>
              <a:buSzPts val="3200"/>
              <a:buFont typeface="Montserrat"/>
              <a:buNone/>
              <a:defRPr sz="3200" b="1" i="0" u="none" strike="noStrike" cap="none">
                <a:solidFill>
                  <a:schemeClr val="lt1"/>
                </a:solidFill>
                <a:latin typeface="Montserrat"/>
                <a:ea typeface="Montserrat"/>
                <a:cs typeface="Montserrat"/>
                <a:sym typeface="Montserrat"/>
              </a:defRPr>
            </a:lvl2pPr>
            <a:lvl3pPr marR="0" lvl="2" algn="l" rtl="0">
              <a:lnSpc>
                <a:spcPct val="100000"/>
              </a:lnSpc>
              <a:spcBef>
                <a:spcPts val="0"/>
              </a:spcBef>
              <a:spcAft>
                <a:spcPts val="0"/>
              </a:spcAft>
              <a:buClr>
                <a:schemeClr val="lt1"/>
              </a:buClr>
              <a:buSzPts val="3200"/>
              <a:buFont typeface="Montserrat"/>
              <a:buNone/>
              <a:defRPr sz="3200" b="1" i="0" u="none" strike="noStrike" cap="none">
                <a:solidFill>
                  <a:schemeClr val="lt1"/>
                </a:solidFill>
                <a:latin typeface="Montserrat"/>
                <a:ea typeface="Montserrat"/>
                <a:cs typeface="Montserrat"/>
                <a:sym typeface="Montserrat"/>
              </a:defRPr>
            </a:lvl3pPr>
            <a:lvl4pPr marR="0" lvl="3" algn="l" rtl="0">
              <a:lnSpc>
                <a:spcPct val="100000"/>
              </a:lnSpc>
              <a:spcBef>
                <a:spcPts val="0"/>
              </a:spcBef>
              <a:spcAft>
                <a:spcPts val="0"/>
              </a:spcAft>
              <a:buClr>
                <a:schemeClr val="lt1"/>
              </a:buClr>
              <a:buSzPts val="3200"/>
              <a:buFont typeface="Montserrat"/>
              <a:buNone/>
              <a:defRPr sz="3200" b="1" i="0" u="none" strike="noStrike" cap="none">
                <a:solidFill>
                  <a:schemeClr val="lt1"/>
                </a:solidFill>
                <a:latin typeface="Montserrat"/>
                <a:ea typeface="Montserrat"/>
                <a:cs typeface="Montserrat"/>
                <a:sym typeface="Montserrat"/>
              </a:defRPr>
            </a:lvl4pPr>
            <a:lvl5pPr marR="0" lvl="4" algn="l" rtl="0">
              <a:lnSpc>
                <a:spcPct val="100000"/>
              </a:lnSpc>
              <a:spcBef>
                <a:spcPts val="0"/>
              </a:spcBef>
              <a:spcAft>
                <a:spcPts val="0"/>
              </a:spcAft>
              <a:buClr>
                <a:schemeClr val="lt1"/>
              </a:buClr>
              <a:buSzPts val="3200"/>
              <a:buFont typeface="Montserrat"/>
              <a:buNone/>
              <a:defRPr sz="3200" b="1" i="0" u="none" strike="noStrike" cap="none">
                <a:solidFill>
                  <a:schemeClr val="lt1"/>
                </a:solidFill>
                <a:latin typeface="Montserrat"/>
                <a:ea typeface="Montserrat"/>
                <a:cs typeface="Montserrat"/>
                <a:sym typeface="Montserrat"/>
              </a:defRPr>
            </a:lvl5pPr>
            <a:lvl6pPr marR="0" lvl="5" algn="l" rtl="0">
              <a:lnSpc>
                <a:spcPct val="100000"/>
              </a:lnSpc>
              <a:spcBef>
                <a:spcPts val="0"/>
              </a:spcBef>
              <a:spcAft>
                <a:spcPts val="0"/>
              </a:spcAft>
              <a:buClr>
                <a:schemeClr val="lt1"/>
              </a:buClr>
              <a:buSzPts val="3200"/>
              <a:buFont typeface="Montserrat"/>
              <a:buNone/>
              <a:defRPr sz="3200" b="1" i="0" u="none" strike="noStrike" cap="none">
                <a:solidFill>
                  <a:schemeClr val="lt1"/>
                </a:solidFill>
                <a:latin typeface="Montserrat"/>
                <a:ea typeface="Montserrat"/>
                <a:cs typeface="Montserrat"/>
                <a:sym typeface="Montserrat"/>
              </a:defRPr>
            </a:lvl6pPr>
            <a:lvl7pPr marR="0" lvl="6" algn="l" rtl="0">
              <a:lnSpc>
                <a:spcPct val="100000"/>
              </a:lnSpc>
              <a:spcBef>
                <a:spcPts val="0"/>
              </a:spcBef>
              <a:spcAft>
                <a:spcPts val="0"/>
              </a:spcAft>
              <a:buClr>
                <a:schemeClr val="lt1"/>
              </a:buClr>
              <a:buSzPts val="3200"/>
              <a:buFont typeface="Montserrat"/>
              <a:buNone/>
              <a:defRPr sz="3200" b="1" i="0" u="none" strike="noStrike" cap="none">
                <a:solidFill>
                  <a:schemeClr val="lt1"/>
                </a:solidFill>
                <a:latin typeface="Montserrat"/>
                <a:ea typeface="Montserrat"/>
                <a:cs typeface="Montserrat"/>
                <a:sym typeface="Montserrat"/>
              </a:defRPr>
            </a:lvl7pPr>
            <a:lvl8pPr marR="0" lvl="7" algn="l" rtl="0">
              <a:lnSpc>
                <a:spcPct val="100000"/>
              </a:lnSpc>
              <a:spcBef>
                <a:spcPts val="0"/>
              </a:spcBef>
              <a:spcAft>
                <a:spcPts val="0"/>
              </a:spcAft>
              <a:buClr>
                <a:schemeClr val="lt1"/>
              </a:buClr>
              <a:buSzPts val="3200"/>
              <a:buFont typeface="Montserrat"/>
              <a:buNone/>
              <a:defRPr sz="3200" b="1" i="0" u="none" strike="noStrike" cap="none">
                <a:solidFill>
                  <a:schemeClr val="lt1"/>
                </a:solidFill>
                <a:latin typeface="Montserrat"/>
                <a:ea typeface="Montserrat"/>
                <a:cs typeface="Montserrat"/>
                <a:sym typeface="Montserrat"/>
              </a:defRPr>
            </a:lvl8pPr>
            <a:lvl9pPr marR="0" lvl="8" algn="l" rtl="0">
              <a:lnSpc>
                <a:spcPct val="100000"/>
              </a:lnSpc>
              <a:spcBef>
                <a:spcPts val="0"/>
              </a:spcBef>
              <a:spcAft>
                <a:spcPts val="0"/>
              </a:spcAft>
              <a:buClr>
                <a:schemeClr val="lt1"/>
              </a:buClr>
              <a:buSzPts val="3200"/>
              <a:buFont typeface="Montserrat"/>
              <a:buNone/>
              <a:defRPr sz="3200" b="1" i="0" u="none" strike="noStrike" cap="none">
                <a:solidFill>
                  <a:schemeClr val="lt1"/>
                </a:solidFill>
                <a:latin typeface="Montserrat"/>
                <a:ea typeface="Montserrat"/>
                <a:cs typeface="Montserrat"/>
                <a:sym typeface="Montserrat"/>
              </a:defRPr>
            </a:lvl9pPr>
          </a:lstStyle>
          <a:p>
            <a:r>
              <a:rPr lang="en" dirty="0"/>
              <a:t>144x</a:t>
            </a:r>
            <a:endParaRPr lang="en" dirty="0">
              <a:solidFill>
                <a:schemeClr val="accent4"/>
              </a:solidFill>
            </a:endParaRPr>
          </a:p>
        </p:txBody>
      </p:sp>
      <p:sp>
        <p:nvSpPr>
          <p:cNvPr id="7" name="Google Shape;226;p34">
            <a:extLst>
              <a:ext uri="{FF2B5EF4-FFF2-40B4-BE49-F238E27FC236}">
                <a16:creationId xmlns:a16="http://schemas.microsoft.com/office/drawing/2014/main" id="{17047E77-D09A-41B0-B598-98F668CB9569}"/>
              </a:ext>
            </a:extLst>
          </p:cNvPr>
          <p:cNvSpPr txBox="1">
            <a:spLocks/>
          </p:cNvSpPr>
          <p:nvPr/>
        </p:nvSpPr>
        <p:spPr>
          <a:xfrm>
            <a:off x="931559" y="2144746"/>
            <a:ext cx="6093600" cy="819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55600" algn="l" rtl="0">
              <a:lnSpc>
                <a:spcPct val="100000"/>
              </a:lnSpc>
              <a:spcBef>
                <a:spcPts val="600"/>
              </a:spcBef>
              <a:spcAft>
                <a:spcPts val="0"/>
              </a:spcAft>
              <a:buClr>
                <a:schemeClr val="lt1"/>
              </a:buClr>
              <a:buSzPts val="2000"/>
              <a:buFont typeface="Open Sans"/>
              <a:buChar char="○"/>
              <a:defRPr sz="2000" b="0" i="0" u="none" strike="noStrike" cap="none">
                <a:solidFill>
                  <a:schemeClr val="lt1"/>
                </a:solidFill>
                <a:latin typeface="Open Sans"/>
                <a:ea typeface="Open Sans"/>
                <a:cs typeface="Open Sans"/>
                <a:sym typeface="Open Sans"/>
              </a:defRPr>
            </a:lvl1pPr>
            <a:lvl2pPr marL="914400" marR="0" lvl="1" indent="-355600" algn="l" rtl="0">
              <a:lnSpc>
                <a:spcPct val="100000"/>
              </a:lnSpc>
              <a:spcBef>
                <a:spcPts val="0"/>
              </a:spcBef>
              <a:spcAft>
                <a:spcPts val="0"/>
              </a:spcAft>
              <a:buClr>
                <a:schemeClr val="lt1"/>
              </a:buClr>
              <a:buSzPts val="2000"/>
              <a:buFont typeface="Open Sans"/>
              <a:buChar char="●"/>
              <a:defRPr sz="2000" b="0" i="0" u="none" strike="noStrike" cap="none">
                <a:solidFill>
                  <a:schemeClr val="lt1"/>
                </a:solidFill>
                <a:latin typeface="Open Sans"/>
                <a:ea typeface="Open Sans"/>
                <a:cs typeface="Open Sans"/>
                <a:sym typeface="Open Sans"/>
              </a:defRPr>
            </a:lvl2pPr>
            <a:lvl3pPr marL="1371600" marR="0" lvl="2" indent="-355600" algn="l" rtl="0">
              <a:lnSpc>
                <a:spcPct val="100000"/>
              </a:lnSpc>
              <a:spcBef>
                <a:spcPts val="0"/>
              </a:spcBef>
              <a:spcAft>
                <a:spcPts val="0"/>
              </a:spcAft>
              <a:buClr>
                <a:schemeClr val="lt1"/>
              </a:buClr>
              <a:buSzPts val="2000"/>
              <a:buFont typeface="Open Sans"/>
              <a:buChar char="■"/>
              <a:defRPr sz="2000" b="0" i="0" u="none" strike="noStrike" cap="none">
                <a:solidFill>
                  <a:schemeClr val="lt1"/>
                </a:solidFill>
                <a:latin typeface="Open Sans"/>
                <a:ea typeface="Open Sans"/>
                <a:cs typeface="Open Sans"/>
                <a:sym typeface="Open Sans"/>
              </a:defRPr>
            </a:lvl3pPr>
            <a:lvl4pPr marL="1828800" marR="0" lvl="3" indent="-355600" algn="l" rtl="0">
              <a:lnSpc>
                <a:spcPct val="100000"/>
              </a:lnSpc>
              <a:spcBef>
                <a:spcPts val="0"/>
              </a:spcBef>
              <a:spcAft>
                <a:spcPts val="0"/>
              </a:spcAft>
              <a:buClr>
                <a:schemeClr val="lt1"/>
              </a:buClr>
              <a:buSzPts val="2000"/>
              <a:buFont typeface="Open Sans"/>
              <a:buChar char="●"/>
              <a:defRPr sz="2000" b="0" i="0" u="none" strike="noStrike" cap="none">
                <a:solidFill>
                  <a:schemeClr val="lt1"/>
                </a:solidFill>
                <a:latin typeface="Open Sans"/>
                <a:ea typeface="Open Sans"/>
                <a:cs typeface="Open Sans"/>
                <a:sym typeface="Open Sans"/>
              </a:defRPr>
            </a:lvl4pPr>
            <a:lvl5pPr marL="2286000" marR="0" lvl="4" indent="-355600" algn="l" rtl="0">
              <a:lnSpc>
                <a:spcPct val="100000"/>
              </a:lnSpc>
              <a:spcBef>
                <a:spcPts val="0"/>
              </a:spcBef>
              <a:spcAft>
                <a:spcPts val="0"/>
              </a:spcAft>
              <a:buClr>
                <a:schemeClr val="lt1"/>
              </a:buClr>
              <a:buSzPts val="2000"/>
              <a:buFont typeface="Open Sans"/>
              <a:buChar char="○"/>
              <a:defRPr sz="2000" b="0" i="0" u="none" strike="noStrike" cap="none">
                <a:solidFill>
                  <a:schemeClr val="lt1"/>
                </a:solidFill>
                <a:latin typeface="Open Sans"/>
                <a:ea typeface="Open Sans"/>
                <a:cs typeface="Open Sans"/>
                <a:sym typeface="Open Sans"/>
              </a:defRPr>
            </a:lvl5pPr>
            <a:lvl6pPr marL="2743200" marR="0" lvl="5" indent="-355600" algn="l" rtl="0">
              <a:lnSpc>
                <a:spcPct val="100000"/>
              </a:lnSpc>
              <a:spcBef>
                <a:spcPts val="0"/>
              </a:spcBef>
              <a:spcAft>
                <a:spcPts val="0"/>
              </a:spcAft>
              <a:buClr>
                <a:schemeClr val="lt1"/>
              </a:buClr>
              <a:buSzPts val="2000"/>
              <a:buFont typeface="Open Sans"/>
              <a:buChar char="■"/>
              <a:defRPr sz="2000" b="0" i="0" u="none" strike="noStrike" cap="none">
                <a:solidFill>
                  <a:schemeClr val="lt1"/>
                </a:solidFill>
                <a:latin typeface="Open Sans"/>
                <a:ea typeface="Open Sans"/>
                <a:cs typeface="Open Sans"/>
                <a:sym typeface="Open Sans"/>
              </a:defRPr>
            </a:lvl6pPr>
            <a:lvl7pPr marL="3200400" marR="0" lvl="6" indent="-355600" algn="l" rtl="0">
              <a:lnSpc>
                <a:spcPct val="100000"/>
              </a:lnSpc>
              <a:spcBef>
                <a:spcPts val="0"/>
              </a:spcBef>
              <a:spcAft>
                <a:spcPts val="0"/>
              </a:spcAft>
              <a:buClr>
                <a:schemeClr val="lt1"/>
              </a:buClr>
              <a:buSzPts val="2000"/>
              <a:buFont typeface="Open Sans"/>
              <a:buChar char="●"/>
              <a:defRPr sz="2000" b="0" i="0" u="none" strike="noStrike" cap="none">
                <a:solidFill>
                  <a:schemeClr val="lt1"/>
                </a:solidFill>
                <a:latin typeface="Open Sans"/>
                <a:ea typeface="Open Sans"/>
                <a:cs typeface="Open Sans"/>
                <a:sym typeface="Open Sans"/>
              </a:defRPr>
            </a:lvl7pPr>
            <a:lvl8pPr marL="3657600" marR="0" lvl="7" indent="-355600" algn="l" rtl="0">
              <a:lnSpc>
                <a:spcPct val="100000"/>
              </a:lnSpc>
              <a:spcBef>
                <a:spcPts val="0"/>
              </a:spcBef>
              <a:spcAft>
                <a:spcPts val="0"/>
              </a:spcAft>
              <a:buClr>
                <a:schemeClr val="lt1"/>
              </a:buClr>
              <a:buSzPts val="2000"/>
              <a:buFont typeface="Open Sans"/>
              <a:buChar char="○"/>
              <a:defRPr sz="2000" b="0" i="0" u="none" strike="noStrike" cap="none">
                <a:solidFill>
                  <a:schemeClr val="lt1"/>
                </a:solidFill>
                <a:latin typeface="Open Sans"/>
                <a:ea typeface="Open Sans"/>
                <a:cs typeface="Open Sans"/>
                <a:sym typeface="Open Sans"/>
              </a:defRPr>
            </a:lvl8pPr>
            <a:lvl9pPr marL="4114800" marR="0" lvl="8" indent="-355600" algn="l" rtl="0">
              <a:lnSpc>
                <a:spcPct val="100000"/>
              </a:lnSpc>
              <a:spcBef>
                <a:spcPts val="0"/>
              </a:spcBef>
              <a:spcAft>
                <a:spcPts val="0"/>
              </a:spcAft>
              <a:buClr>
                <a:schemeClr val="lt1"/>
              </a:buClr>
              <a:buSzPts val="2000"/>
              <a:buFont typeface="Open Sans"/>
              <a:buChar char="■"/>
              <a:defRPr sz="2000" b="0" i="0" u="none" strike="noStrike" cap="none">
                <a:solidFill>
                  <a:schemeClr val="lt1"/>
                </a:solidFill>
                <a:latin typeface="Open Sans"/>
                <a:ea typeface="Open Sans"/>
                <a:cs typeface="Open Sans"/>
                <a:sym typeface="Open Sans"/>
              </a:defRPr>
            </a:lvl9pPr>
          </a:lstStyle>
          <a:p>
            <a:pPr marL="0" indent="0">
              <a:buFont typeface="Open Sans"/>
              <a:buNone/>
            </a:pPr>
            <a:r>
              <a:rPr lang="en-US" dirty="0">
                <a:solidFill>
                  <a:schemeClr val="accent4"/>
                </a:solidFill>
              </a:rPr>
              <a:t>#Tesla</a:t>
            </a:r>
          </a:p>
        </p:txBody>
      </p:sp>
      <p:sp>
        <p:nvSpPr>
          <p:cNvPr id="9" name="Google Shape;227;p34">
            <a:extLst>
              <a:ext uri="{FF2B5EF4-FFF2-40B4-BE49-F238E27FC236}">
                <a16:creationId xmlns:a16="http://schemas.microsoft.com/office/drawing/2014/main" id="{95CBF85F-AAFE-4C5A-A29D-7B9242D1E461}"/>
              </a:ext>
            </a:extLst>
          </p:cNvPr>
          <p:cNvSpPr txBox="1">
            <a:spLocks/>
          </p:cNvSpPr>
          <p:nvPr/>
        </p:nvSpPr>
        <p:spPr>
          <a:xfrm>
            <a:off x="914400" y="3896781"/>
            <a:ext cx="7772400" cy="894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200"/>
              <a:buFont typeface="Montserrat"/>
              <a:buNone/>
              <a:defRPr sz="3200" b="1" i="0" u="none" strike="noStrike" cap="none">
                <a:solidFill>
                  <a:schemeClr val="lt1"/>
                </a:solidFill>
                <a:latin typeface="Montserrat"/>
                <a:ea typeface="Montserrat"/>
                <a:cs typeface="Montserrat"/>
                <a:sym typeface="Montserrat"/>
              </a:defRPr>
            </a:lvl1pPr>
            <a:lvl2pPr marR="0" lvl="1" algn="l" rtl="0">
              <a:lnSpc>
                <a:spcPct val="100000"/>
              </a:lnSpc>
              <a:spcBef>
                <a:spcPts val="0"/>
              </a:spcBef>
              <a:spcAft>
                <a:spcPts val="0"/>
              </a:spcAft>
              <a:buClr>
                <a:schemeClr val="lt1"/>
              </a:buClr>
              <a:buSzPts val="3200"/>
              <a:buFont typeface="Montserrat"/>
              <a:buNone/>
              <a:defRPr sz="3200" b="1" i="0" u="none" strike="noStrike" cap="none">
                <a:solidFill>
                  <a:schemeClr val="lt1"/>
                </a:solidFill>
                <a:latin typeface="Montserrat"/>
                <a:ea typeface="Montserrat"/>
                <a:cs typeface="Montserrat"/>
                <a:sym typeface="Montserrat"/>
              </a:defRPr>
            </a:lvl2pPr>
            <a:lvl3pPr marR="0" lvl="2" algn="l" rtl="0">
              <a:lnSpc>
                <a:spcPct val="100000"/>
              </a:lnSpc>
              <a:spcBef>
                <a:spcPts val="0"/>
              </a:spcBef>
              <a:spcAft>
                <a:spcPts val="0"/>
              </a:spcAft>
              <a:buClr>
                <a:schemeClr val="lt1"/>
              </a:buClr>
              <a:buSzPts val="3200"/>
              <a:buFont typeface="Montserrat"/>
              <a:buNone/>
              <a:defRPr sz="3200" b="1" i="0" u="none" strike="noStrike" cap="none">
                <a:solidFill>
                  <a:schemeClr val="lt1"/>
                </a:solidFill>
                <a:latin typeface="Montserrat"/>
                <a:ea typeface="Montserrat"/>
                <a:cs typeface="Montserrat"/>
                <a:sym typeface="Montserrat"/>
              </a:defRPr>
            </a:lvl3pPr>
            <a:lvl4pPr marR="0" lvl="3" algn="l" rtl="0">
              <a:lnSpc>
                <a:spcPct val="100000"/>
              </a:lnSpc>
              <a:spcBef>
                <a:spcPts val="0"/>
              </a:spcBef>
              <a:spcAft>
                <a:spcPts val="0"/>
              </a:spcAft>
              <a:buClr>
                <a:schemeClr val="lt1"/>
              </a:buClr>
              <a:buSzPts val="3200"/>
              <a:buFont typeface="Montserrat"/>
              <a:buNone/>
              <a:defRPr sz="3200" b="1" i="0" u="none" strike="noStrike" cap="none">
                <a:solidFill>
                  <a:schemeClr val="lt1"/>
                </a:solidFill>
                <a:latin typeface="Montserrat"/>
                <a:ea typeface="Montserrat"/>
                <a:cs typeface="Montserrat"/>
                <a:sym typeface="Montserrat"/>
              </a:defRPr>
            </a:lvl4pPr>
            <a:lvl5pPr marR="0" lvl="4" algn="l" rtl="0">
              <a:lnSpc>
                <a:spcPct val="100000"/>
              </a:lnSpc>
              <a:spcBef>
                <a:spcPts val="0"/>
              </a:spcBef>
              <a:spcAft>
                <a:spcPts val="0"/>
              </a:spcAft>
              <a:buClr>
                <a:schemeClr val="lt1"/>
              </a:buClr>
              <a:buSzPts val="3200"/>
              <a:buFont typeface="Montserrat"/>
              <a:buNone/>
              <a:defRPr sz="3200" b="1" i="0" u="none" strike="noStrike" cap="none">
                <a:solidFill>
                  <a:schemeClr val="lt1"/>
                </a:solidFill>
                <a:latin typeface="Montserrat"/>
                <a:ea typeface="Montserrat"/>
                <a:cs typeface="Montserrat"/>
                <a:sym typeface="Montserrat"/>
              </a:defRPr>
            </a:lvl5pPr>
            <a:lvl6pPr marR="0" lvl="5" algn="l" rtl="0">
              <a:lnSpc>
                <a:spcPct val="100000"/>
              </a:lnSpc>
              <a:spcBef>
                <a:spcPts val="0"/>
              </a:spcBef>
              <a:spcAft>
                <a:spcPts val="0"/>
              </a:spcAft>
              <a:buClr>
                <a:schemeClr val="lt1"/>
              </a:buClr>
              <a:buSzPts val="3200"/>
              <a:buFont typeface="Montserrat"/>
              <a:buNone/>
              <a:defRPr sz="3200" b="1" i="0" u="none" strike="noStrike" cap="none">
                <a:solidFill>
                  <a:schemeClr val="lt1"/>
                </a:solidFill>
                <a:latin typeface="Montserrat"/>
                <a:ea typeface="Montserrat"/>
                <a:cs typeface="Montserrat"/>
                <a:sym typeface="Montserrat"/>
              </a:defRPr>
            </a:lvl6pPr>
            <a:lvl7pPr marR="0" lvl="6" algn="l" rtl="0">
              <a:lnSpc>
                <a:spcPct val="100000"/>
              </a:lnSpc>
              <a:spcBef>
                <a:spcPts val="0"/>
              </a:spcBef>
              <a:spcAft>
                <a:spcPts val="0"/>
              </a:spcAft>
              <a:buClr>
                <a:schemeClr val="lt1"/>
              </a:buClr>
              <a:buSzPts val="3200"/>
              <a:buFont typeface="Montserrat"/>
              <a:buNone/>
              <a:defRPr sz="3200" b="1" i="0" u="none" strike="noStrike" cap="none">
                <a:solidFill>
                  <a:schemeClr val="lt1"/>
                </a:solidFill>
                <a:latin typeface="Montserrat"/>
                <a:ea typeface="Montserrat"/>
                <a:cs typeface="Montserrat"/>
                <a:sym typeface="Montserrat"/>
              </a:defRPr>
            </a:lvl7pPr>
            <a:lvl8pPr marR="0" lvl="7" algn="l" rtl="0">
              <a:lnSpc>
                <a:spcPct val="100000"/>
              </a:lnSpc>
              <a:spcBef>
                <a:spcPts val="0"/>
              </a:spcBef>
              <a:spcAft>
                <a:spcPts val="0"/>
              </a:spcAft>
              <a:buClr>
                <a:schemeClr val="lt1"/>
              </a:buClr>
              <a:buSzPts val="3200"/>
              <a:buFont typeface="Montserrat"/>
              <a:buNone/>
              <a:defRPr sz="3200" b="1" i="0" u="none" strike="noStrike" cap="none">
                <a:solidFill>
                  <a:schemeClr val="lt1"/>
                </a:solidFill>
                <a:latin typeface="Montserrat"/>
                <a:ea typeface="Montserrat"/>
                <a:cs typeface="Montserrat"/>
                <a:sym typeface="Montserrat"/>
              </a:defRPr>
            </a:lvl8pPr>
            <a:lvl9pPr marR="0" lvl="8" algn="l" rtl="0">
              <a:lnSpc>
                <a:spcPct val="100000"/>
              </a:lnSpc>
              <a:spcBef>
                <a:spcPts val="0"/>
              </a:spcBef>
              <a:spcAft>
                <a:spcPts val="0"/>
              </a:spcAft>
              <a:buClr>
                <a:schemeClr val="lt1"/>
              </a:buClr>
              <a:buSzPts val="3200"/>
              <a:buFont typeface="Montserrat"/>
              <a:buNone/>
              <a:defRPr sz="3200" b="1" i="0" u="none" strike="noStrike" cap="none">
                <a:solidFill>
                  <a:schemeClr val="lt1"/>
                </a:solidFill>
                <a:latin typeface="Montserrat"/>
                <a:ea typeface="Montserrat"/>
                <a:cs typeface="Montserrat"/>
                <a:sym typeface="Montserrat"/>
              </a:defRPr>
            </a:lvl9pPr>
          </a:lstStyle>
          <a:p>
            <a:r>
              <a:rPr lang="en" dirty="0"/>
              <a:t>97x</a:t>
            </a:r>
            <a:endParaRPr lang="en" dirty="0">
              <a:solidFill>
                <a:schemeClr val="accent4"/>
              </a:solidFill>
            </a:endParaRPr>
          </a:p>
        </p:txBody>
      </p:sp>
      <p:sp>
        <p:nvSpPr>
          <p:cNvPr id="11" name="Google Shape;229;p34">
            <a:extLst>
              <a:ext uri="{FF2B5EF4-FFF2-40B4-BE49-F238E27FC236}">
                <a16:creationId xmlns:a16="http://schemas.microsoft.com/office/drawing/2014/main" id="{FE990B05-1FD5-4EBB-850E-9DDA0CEA1743}"/>
              </a:ext>
            </a:extLst>
          </p:cNvPr>
          <p:cNvSpPr txBox="1">
            <a:spLocks/>
          </p:cNvSpPr>
          <p:nvPr/>
        </p:nvSpPr>
        <p:spPr>
          <a:xfrm>
            <a:off x="885452" y="2789384"/>
            <a:ext cx="7772400" cy="894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200"/>
              <a:buFont typeface="Montserrat"/>
              <a:buNone/>
              <a:defRPr sz="3200" b="1" i="0" u="none" strike="noStrike" cap="none">
                <a:solidFill>
                  <a:schemeClr val="lt1"/>
                </a:solidFill>
                <a:latin typeface="Montserrat"/>
                <a:ea typeface="Montserrat"/>
                <a:cs typeface="Montserrat"/>
                <a:sym typeface="Montserrat"/>
              </a:defRPr>
            </a:lvl1pPr>
            <a:lvl2pPr marR="0" lvl="1" algn="l" rtl="0">
              <a:lnSpc>
                <a:spcPct val="100000"/>
              </a:lnSpc>
              <a:spcBef>
                <a:spcPts val="0"/>
              </a:spcBef>
              <a:spcAft>
                <a:spcPts val="0"/>
              </a:spcAft>
              <a:buClr>
                <a:schemeClr val="lt1"/>
              </a:buClr>
              <a:buSzPts val="3200"/>
              <a:buFont typeface="Montserrat"/>
              <a:buNone/>
              <a:defRPr sz="3200" b="1" i="0" u="none" strike="noStrike" cap="none">
                <a:solidFill>
                  <a:schemeClr val="lt1"/>
                </a:solidFill>
                <a:latin typeface="Montserrat"/>
                <a:ea typeface="Montserrat"/>
                <a:cs typeface="Montserrat"/>
                <a:sym typeface="Montserrat"/>
              </a:defRPr>
            </a:lvl2pPr>
            <a:lvl3pPr marR="0" lvl="2" algn="l" rtl="0">
              <a:lnSpc>
                <a:spcPct val="100000"/>
              </a:lnSpc>
              <a:spcBef>
                <a:spcPts val="0"/>
              </a:spcBef>
              <a:spcAft>
                <a:spcPts val="0"/>
              </a:spcAft>
              <a:buClr>
                <a:schemeClr val="lt1"/>
              </a:buClr>
              <a:buSzPts val="3200"/>
              <a:buFont typeface="Montserrat"/>
              <a:buNone/>
              <a:defRPr sz="3200" b="1" i="0" u="none" strike="noStrike" cap="none">
                <a:solidFill>
                  <a:schemeClr val="lt1"/>
                </a:solidFill>
                <a:latin typeface="Montserrat"/>
                <a:ea typeface="Montserrat"/>
                <a:cs typeface="Montserrat"/>
                <a:sym typeface="Montserrat"/>
              </a:defRPr>
            </a:lvl3pPr>
            <a:lvl4pPr marR="0" lvl="3" algn="l" rtl="0">
              <a:lnSpc>
                <a:spcPct val="100000"/>
              </a:lnSpc>
              <a:spcBef>
                <a:spcPts val="0"/>
              </a:spcBef>
              <a:spcAft>
                <a:spcPts val="0"/>
              </a:spcAft>
              <a:buClr>
                <a:schemeClr val="lt1"/>
              </a:buClr>
              <a:buSzPts val="3200"/>
              <a:buFont typeface="Montserrat"/>
              <a:buNone/>
              <a:defRPr sz="3200" b="1" i="0" u="none" strike="noStrike" cap="none">
                <a:solidFill>
                  <a:schemeClr val="lt1"/>
                </a:solidFill>
                <a:latin typeface="Montserrat"/>
                <a:ea typeface="Montserrat"/>
                <a:cs typeface="Montserrat"/>
                <a:sym typeface="Montserrat"/>
              </a:defRPr>
            </a:lvl4pPr>
            <a:lvl5pPr marR="0" lvl="4" algn="l" rtl="0">
              <a:lnSpc>
                <a:spcPct val="100000"/>
              </a:lnSpc>
              <a:spcBef>
                <a:spcPts val="0"/>
              </a:spcBef>
              <a:spcAft>
                <a:spcPts val="0"/>
              </a:spcAft>
              <a:buClr>
                <a:schemeClr val="lt1"/>
              </a:buClr>
              <a:buSzPts val="3200"/>
              <a:buFont typeface="Montserrat"/>
              <a:buNone/>
              <a:defRPr sz="3200" b="1" i="0" u="none" strike="noStrike" cap="none">
                <a:solidFill>
                  <a:schemeClr val="lt1"/>
                </a:solidFill>
                <a:latin typeface="Montserrat"/>
                <a:ea typeface="Montserrat"/>
                <a:cs typeface="Montserrat"/>
                <a:sym typeface="Montserrat"/>
              </a:defRPr>
            </a:lvl5pPr>
            <a:lvl6pPr marR="0" lvl="5" algn="l" rtl="0">
              <a:lnSpc>
                <a:spcPct val="100000"/>
              </a:lnSpc>
              <a:spcBef>
                <a:spcPts val="0"/>
              </a:spcBef>
              <a:spcAft>
                <a:spcPts val="0"/>
              </a:spcAft>
              <a:buClr>
                <a:schemeClr val="lt1"/>
              </a:buClr>
              <a:buSzPts val="3200"/>
              <a:buFont typeface="Montserrat"/>
              <a:buNone/>
              <a:defRPr sz="3200" b="1" i="0" u="none" strike="noStrike" cap="none">
                <a:solidFill>
                  <a:schemeClr val="lt1"/>
                </a:solidFill>
                <a:latin typeface="Montserrat"/>
                <a:ea typeface="Montserrat"/>
                <a:cs typeface="Montserrat"/>
                <a:sym typeface="Montserrat"/>
              </a:defRPr>
            </a:lvl6pPr>
            <a:lvl7pPr marR="0" lvl="6" algn="l" rtl="0">
              <a:lnSpc>
                <a:spcPct val="100000"/>
              </a:lnSpc>
              <a:spcBef>
                <a:spcPts val="0"/>
              </a:spcBef>
              <a:spcAft>
                <a:spcPts val="0"/>
              </a:spcAft>
              <a:buClr>
                <a:schemeClr val="lt1"/>
              </a:buClr>
              <a:buSzPts val="3200"/>
              <a:buFont typeface="Montserrat"/>
              <a:buNone/>
              <a:defRPr sz="3200" b="1" i="0" u="none" strike="noStrike" cap="none">
                <a:solidFill>
                  <a:schemeClr val="lt1"/>
                </a:solidFill>
                <a:latin typeface="Montserrat"/>
                <a:ea typeface="Montserrat"/>
                <a:cs typeface="Montserrat"/>
                <a:sym typeface="Montserrat"/>
              </a:defRPr>
            </a:lvl7pPr>
            <a:lvl8pPr marR="0" lvl="7" algn="l" rtl="0">
              <a:lnSpc>
                <a:spcPct val="100000"/>
              </a:lnSpc>
              <a:spcBef>
                <a:spcPts val="0"/>
              </a:spcBef>
              <a:spcAft>
                <a:spcPts val="0"/>
              </a:spcAft>
              <a:buClr>
                <a:schemeClr val="lt1"/>
              </a:buClr>
              <a:buSzPts val="3200"/>
              <a:buFont typeface="Montserrat"/>
              <a:buNone/>
              <a:defRPr sz="3200" b="1" i="0" u="none" strike="noStrike" cap="none">
                <a:solidFill>
                  <a:schemeClr val="lt1"/>
                </a:solidFill>
                <a:latin typeface="Montserrat"/>
                <a:ea typeface="Montserrat"/>
                <a:cs typeface="Montserrat"/>
                <a:sym typeface="Montserrat"/>
              </a:defRPr>
            </a:lvl8pPr>
            <a:lvl9pPr marR="0" lvl="8" algn="l" rtl="0">
              <a:lnSpc>
                <a:spcPct val="100000"/>
              </a:lnSpc>
              <a:spcBef>
                <a:spcPts val="0"/>
              </a:spcBef>
              <a:spcAft>
                <a:spcPts val="0"/>
              </a:spcAft>
              <a:buClr>
                <a:schemeClr val="lt1"/>
              </a:buClr>
              <a:buSzPts val="3200"/>
              <a:buFont typeface="Montserrat"/>
              <a:buNone/>
              <a:defRPr sz="3200" b="1" i="0" u="none" strike="noStrike" cap="none">
                <a:solidFill>
                  <a:schemeClr val="lt1"/>
                </a:solidFill>
                <a:latin typeface="Montserrat"/>
                <a:ea typeface="Montserrat"/>
                <a:cs typeface="Montserrat"/>
                <a:sym typeface="Montserrat"/>
              </a:defRPr>
            </a:lvl9pPr>
          </a:lstStyle>
          <a:p>
            <a:r>
              <a:rPr lang="en-CA" dirty="0"/>
              <a:t>100x</a:t>
            </a:r>
            <a:endParaRPr lang="en-CA" sz="1100" dirty="0">
              <a:solidFill>
                <a:schemeClr val="accent4"/>
              </a:solidFill>
            </a:endParaRPr>
          </a:p>
        </p:txBody>
      </p:sp>
      <p:sp>
        <p:nvSpPr>
          <p:cNvPr id="12" name="Google Shape;230;p34">
            <a:extLst>
              <a:ext uri="{FF2B5EF4-FFF2-40B4-BE49-F238E27FC236}">
                <a16:creationId xmlns:a16="http://schemas.microsoft.com/office/drawing/2014/main" id="{BEF2794C-E1BE-44A8-B2CF-FFE174D98C9F}"/>
              </a:ext>
            </a:extLst>
          </p:cNvPr>
          <p:cNvSpPr txBox="1">
            <a:spLocks/>
          </p:cNvSpPr>
          <p:nvPr/>
        </p:nvSpPr>
        <p:spPr>
          <a:xfrm>
            <a:off x="885452" y="3199198"/>
            <a:ext cx="7772400" cy="463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55600" algn="l" rtl="0">
              <a:lnSpc>
                <a:spcPct val="100000"/>
              </a:lnSpc>
              <a:spcBef>
                <a:spcPts val="600"/>
              </a:spcBef>
              <a:spcAft>
                <a:spcPts val="0"/>
              </a:spcAft>
              <a:buClr>
                <a:schemeClr val="lt1"/>
              </a:buClr>
              <a:buSzPts val="2000"/>
              <a:buFont typeface="Open Sans"/>
              <a:buChar char="○"/>
              <a:defRPr sz="2000" b="0" i="0" u="none" strike="noStrike" cap="none">
                <a:solidFill>
                  <a:schemeClr val="lt1"/>
                </a:solidFill>
                <a:latin typeface="Open Sans"/>
                <a:ea typeface="Open Sans"/>
                <a:cs typeface="Open Sans"/>
                <a:sym typeface="Open Sans"/>
              </a:defRPr>
            </a:lvl1pPr>
            <a:lvl2pPr marL="914400" marR="0" lvl="1" indent="-355600" algn="l" rtl="0">
              <a:lnSpc>
                <a:spcPct val="100000"/>
              </a:lnSpc>
              <a:spcBef>
                <a:spcPts val="0"/>
              </a:spcBef>
              <a:spcAft>
                <a:spcPts val="0"/>
              </a:spcAft>
              <a:buClr>
                <a:schemeClr val="lt1"/>
              </a:buClr>
              <a:buSzPts val="2000"/>
              <a:buFont typeface="Open Sans"/>
              <a:buChar char="●"/>
              <a:defRPr sz="2000" b="0" i="0" u="none" strike="noStrike" cap="none">
                <a:solidFill>
                  <a:schemeClr val="lt1"/>
                </a:solidFill>
                <a:latin typeface="Open Sans"/>
                <a:ea typeface="Open Sans"/>
                <a:cs typeface="Open Sans"/>
                <a:sym typeface="Open Sans"/>
              </a:defRPr>
            </a:lvl2pPr>
            <a:lvl3pPr marL="1371600" marR="0" lvl="2" indent="-355600" algn="l" rtl="0">
              <a:lnSpc>
                <a:spcPct val="100000"/>
              </a:lnSpc>
              <a:spcBef>
                <a:spcPts val="0"/>
              </a:spcBef>
              <a:spcAft>
                <a:spcPts val="0"/>
              </a:spcAft>
              <a:buClr>
                <a:schemeClr val="lt1"/>
              </a:buClr>
              <a:buSzPts val="2000"/>
              <a:buFont typeface="Open Sans"/>
              <a:buChar char="■"/>
              <a:defRPr sz="2000" b="0" i="0" u="none" strike="noStrike" cap="none">
                <a:solidFill>
                  <a:schemeClr val="lt1"/>
                </a:solidFill>
                <a:latin typeface="Open Sans"/>
                <a:ea typeface="Open Sans"/>
                <a:cs typeface="Open Sans"/>
                <a:sym typeface="Open Sans"/>
              </a:defRPr>
            </a:lvl3pPr>
            <a:lvl4pPr marL="1828800" marR="0" lvl="3" indent="-355600" algn="l" rtl="0">
              <a:lnSpc>
                <a:spcPct val="100000"/>
              </a:lnSpc>
              <a:spcBef>
                <a:spcPts val="0"/>
              </a:spcBef>
              <a:spcAft>
                <a:spcPts val="0"/>
              </a:spcAft>
              <a:buClr>
                <a:schemeClr val="lt1"/>
              </a:buClr>
              <a:buSzPts val="2000"/>
              <a:buFont typeface="Open Sans"/>
              <a:buChar char="●"/>
              <a:defRPr sz="2000" b="0" i="0" u="none" strike="noStrike" cap="none">
                <a:solidFill>
                  <a:schemeClr val="lt1"/>
                </a:solidFill>
                <a:latin typeface="Open Sans"/>
                <a:ea typeface="Open Sans"/>
                <a:cs typeface="Open Sans"/>
                <a:sym typeface="Open Sans"/>
              </a:defRPr>
            </a:lvl4pPr>
            <a:lvl5pPr marL="2286000" marR="0" lvl="4" indent="-355600" algn="l" rtl="0">
              <a:lnSpc>
                <a:spcPct val="100000"/>
              </a:lnSpc>
              <a:spcBef>
                <a:spcPts val="0"/>
              </a:spcBef>
              <a:spcAft>
                <a:spcPts val="0"/>
              </a:spcAft>
              <a:buClr>
                <a:schemeClr val="lt1"/>
              </a:buClr>
              <a:buSzPts val="2000"/>
              <a:buFont typeface="Open Sans"/>
              <a:buChar char="○"/>
              <a:defRPr sz="2000" b="0" i="0" u="none" strike="noStrike" cap="none">
                <a:solidFill>
                  <a:schemeClr val="lt1"/>
                </a:solidFill>
                <a:latin typeface="Open Sans"/>
                <a:ea typeface="Open Sans"/>
                <a:cs typeface="Open Sans"/>
                <a:sym typeface="Open Sans"/>
              </a:defRPr>
            </a:lvl5pPr>
            <a:lvl6pPr marL="2743200" marR="0" lvl="5" indent="-355600" algn="l" rtl="0">
              <a:lnSpc>
                <a:spcPct val="100000"/>
              </a:lnSpc>
              <a:spcBef>
                <a:spcPts val="0"/>
              </a:spcBef>
              <a:spcAft>
                <a:spcPts val="0"/>
              </a:spcAft>
              <a:buClr>
                <a:schemeClr val="lt1"/>
              </a:buClr>
              <a:buSzPts val="2000"/>
              <a:buFont typeface="Open Sans"/>
              <a:buChar char="■"/>
              <a:defRPr sz="2000" b="0" i="0" u="none" strike="noStrike" cap="none">
                <a:solidFill>
                  <a:schemeClr val="lt1"/>
                </a:solidFill>
                <a:latin typeface="Open Sans"/>
                <a:ea typeface="Open Sans"/>
                <a:cs typeface="Open Sans"/>
                <a:sym typeface="Open Sans"/>
              </a:defRPr>
            </a:lvl6pPr>
            <a:lvl7pPr marL="3200400" marR="0" lvl="6" indent="-355600" algn="l" rtl="0">
              <a:lnSpc>
                <a:spcPct val="100000"/>
              </a:lnSpc>
              <a:spcBef>
                <a:spcPts val="0"/>
              </a:spcBef>
              <a:spcAft>
                <a:spcPts val="0"/>
              </a:spcAft>
              <a:buClr>
                <a:schemeClr val="lt1"/>
              </a:buClr>
              <a:buSzPts val="2000"/>
              <a:buFont typeface="Open Sans"/>
              <a:buChar char="●"/>
              <a:defRPr sz="2000" b="0" i="0" u="none" strike="noStrike" cap="none">
                <a:solidFill>
                  <a:schemeClr val="lt1"/>
                </a:solidFill>
                <a:latin typeface="Open Sans"/>
                <a:ea typeface="Open Sans"/>
                <a:cs typeface="Open Sans"/>
                <a:sym typeface="Open Sans"/>
              </a:defRPr>
            </a:lvl7pPr>
            <a:lvl8pPr marL="3657600" marR="0" lvl="7" indent="-355600" algn="l" rtl="0">
              <a:lnSpc>
                <a:spcPct val="100000"/>
              </a:lnSpc>
              <a:spcBef>
                <a:spcPts val="0"/>
              </a:spcBef>
              <a:spcAft>
                <a:spcPts val="0"/>
              </a:spcAft>
              <a:buClr>
                <a:schemeClr val="lt1"/>
              </a:buClr>
              <a:buSzPts val="2000"/>
              <a:buFont typeface="Open Sans"/>
              <a:buChar char="○"/>
              <a:defRPr sz="2000" b="0" i="0" u="none" strike="noStrike" cap="none">
                <a:solidFill>
                  <a:schemeClr val="lt1"/>
                </a:solidFill>
                <a:latin typeface="Open Sans"/>
                <a:ea typeface="Open Sans"/>
                <a:cs typeface="Open Sans"/>
                <a:sym typeface="Open Sans"/>
              </a:defRPr>
            </a:lvl8pPr>
            <a:lvl9pPr marL="4114800" marR="0" lvl="8" indent="-355600" algn="l" rtl="0">
              <a:lnSpc>
                <a:spcPct val="100000"/>
              </a:lnSpc>
              <a:spcBef>
                <a:spcPts val="0"/>
              </a:spcBef>
              <a:spcAft>
                <a:spcPts val="0"/>
              </a:spcAft>
              <a:buClr>
                <a:schemeClr val="lt1"/>
              </a:buClr>
              <a:buSzPts val="2000"/>
              <a:buFont typeface="Open Sans"/>
              <a:buChar char="■"/>
              <a:defRPr sz="2000" b="0" i="0" u="none" strike="noStrike" cap="none">
                <a:solidFill>
                  <a:schemeClr val="lt1"/>
                </a:solidFill>
                <a:latin typeface="Open Sans"/>
                <a:ea typeface="Open Sans"/>
                <a:cs typeface="Open Sans"/>
                <a:sym typeface="Open Sans"/>
              </a:defRPr>
            </a:lvl9pPr>
          </a:lstStyle>
          <a:p>
            <a:pPr marL="0" indent="0">
              <a:buFont typeface="Open Sans"/>
              <a:buNone/>
            </a:pPr>
            <a:r>
              <a:rPr lang="en-US" sz="1800" dirty="0">
                <a:solidFill>
                  <a:schemeClr val="accent4"/>
                </a:solidFill>
              </a:rPr>
              <a:t>#Fintwits, #Investing, #Stocks, #Wallstreetbets</a:t>
            </a:r>
            <a:endParaRPr lang="en-US" dirty="0">
              <a:solidFill>
                <a:schemeClr val="accent4"/>
              </a:solidFill>
            </a:endParaRPr>
          </a:p>
        </p:txBody>
      </p:sp>
      <p:sp>
        <p:nvSpPr>
          <p:cNvPr id="13" name="Google Shape;231;p34">
            <a:extLst>
              <a:ext uri="{FF2B5EF4-FFF2-40B4-BE49-F238E27FC236}">
                <a16:creationId xmlns:a16="http://schemas.microsoft.com/office/drawing/2014/main" id="{33165B5D-3D0F-431E-AA39-3636F491DC19}"/>
              </a:ext>
            </a:extLst>
          </p:cNvPr>
          <p:cNvSpPr/>
          <p:nvPr/>
        </p:nvSpPr>
        <p:spPr>
          <a:xfrm>
            <a:off x="165600" y="1820711"/>
            <a:ext cx="663300" cy="497400"/>
          </a:xfrm>
          <a:prstGeom prst="rect">
            <a:avLst/>
          </a:pr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00"/>
          </a:p>
        </p:txBody>
      </p:sp>
      <p:sp>
        <p:nvSpPr>
          <p:cNvPr id="14" name="Google Shape;232;p34">
            <a:extLst>
              <a:ext uri="{FF2B5EF4-FFF2-40B4-BE49-F238E27FC236}">
                <a16:creationId xmlns:a16="http://schemas.microsoft.com/office/drawing/2014/main" id="{E4F03963-F572-430D-A135-0EFBCA4596DD}"/>
              </a:ext>
            </a:extLst>
          </p:cNvPr>
          <p:cNvSpPr/>
          <p:nvPr/>
        </p:nvSpPr>
        <p:spPr>
          <a:xfrm>
            <a:off x="165600" y="2869992"/>
            <a:ext cx="663300" cy="497400"/>
          </a:xfrm>
          <a:prstGeom prst="rect">
            <a:avLst/>
          </a:pr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00"/>
          </a:p>
        </p:txBody>
      </p:sp>
      <p:sp>
        <p:nvSpPr>
          <p:cNvPr id="15" name="Google Shape;233;p34">
            <a:extLst>
              <a:ext uri="{FF2B5EF4-FFF2-40B4-BE49-F238E27FC236}">
                <a16:creationId xmlns:a16="http://schemas.microsoft.com/office/drawing/2014/main" id="{B536A5F0-5FD1-493B-8426-41D85FC34E9E}"/>
              </a:ext>
            </a:extLst>
          </p:cNvPr>
          <p:cNvSpPr/>
          <p:nvPr/>
        </p:nvSpPr>
        <p:spPr>
          <a:xfrm>
            <a:off x="165600" y="3979743"/>
            <a:ext cx="663300" cy="497400"/>
          </a:xfrm>
          <a:prstGeom prst="rect">
            <a:avLst/>
          </a:pr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00"/>
          </a:p>
        </p:txBody>
      </p:sp>
      <p:sp>
        <p:nvSpPr>
          <p:cNvPr id="16" name="Google Shape;234;p34">
            <a:extLst>
              <a:ext uri="{FF2B5EF4-FFF2-40B4-BE49-F238E27FC236}">
                <a16:creationId xmlns:a16="http://schemas.microsoft.com/office/drawing/2014/main" id="{7E0D2F60-2EC2-40DD-9414-54D57221C636}"/>
              </a:ext>
            </a:extLst>
          </p:cNvPr>
          <p:cNvSpPr txBox="1">
            <a:spLocks/>
          </p:cNvSpPr>
          <p:nvPr/>
        </p:nvSpPr>
        <p:spPr>
          <a:xfrm>
            <a:off x="8722375" y="5658956"/>
            <a:ext cx="548700" cy="290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100" b="0" i="0" u="none" strike="noStrike" cap="none">
                <a:solidFill>
                  <a:schemeClr val="lt1"/>
                </a:solidFill>
                <a:latin typeface="Montserrat"/>
                <a:ea typeface="Montserrat"/>
                <a:cs typeface="Montserrat"/>
                <a:sym typeface="Montserrat"/>
              </a:defRPr>
            </a:lvl1pPr>
            <a:lvl2pPr marR="0" lvl="1" algn="r" rtl="0">
              <a:lnSpc>
                <a:spcPct val="100000"/>
              </a:lnSpc>
              <a:spcBef>
                <a:spcPts val="0"/>
              </a:spcBef>
              <a:spcAft>
                <a:spcPts val="0"/>
              </a:spcAft>
              <a:buClr>
                <a:srgbClr val="000000"/>
              </a:buClr>
              <a:buFont typeface="Arial"/>
              <a:buNone/>
              <a:defRPr sz="1100" b="0" i="0" u="none" strike="noStrike" cap="none">
                <a:solidFill>
                  <a:schemeClr val="lt1"/>
                </a:solidFill>
                <a:latin typeface="Montserrat"/>
                <a:ea typeface="Montserrat"/>
                <a:cs typeface="Montserrat"/>
                <a:sym typeface="Montserrat"/>
              </a:defRPr>
            </a:lvl2pPr>
            <a:lvl3pPr marR="0" lvl="2" algn="r" rtl="0">
              <a:lnSpc>
                <a:spcPct val="100000"/>
              </a:lnSpc>
              <a:spcBef>
                <a:spcPts val="0"/>
              </a:spcBef>
              <a:spcAft>
                <a:spcPts val="0"/>
              </a:spcAft>
              <a:buClr>
                <a:srgbClr val="000000"/>
              </a:buClr>
              <a:buFont typeface="Arial"/>
              <a:buNone/>
              <a:defRPr sz="1100" b="0" i="0" u="none" strike="noStrike" cap="none">
                <a:solidFill>
                  <a:schemeClr val="lt1"/>
                </a:solidFill>
                <a:latin typeface="Montserrat"/>
                <a:ea typeface="Montserrat"/>
                <a:cs typeface="Montserrat"/>
                <a:sym typeface="Montserrat"/>
              </a:defRPr>
            </a:lvl3pPr>
            <a:lvl4pPr marR="0" lvl="3" algn="r" rtl="0">
              <a:lnSpc>
                <a:spcPct val="100000"/>
              </a:lnSpc>
              <a:spcBef>
                <a:spcPts val="0"/>
              </a:spcBef>
              <a:spcAft>
                <a:spcPts val="0"/>
              </a:spcAft>
              <a:buClr>
                <a:srgbClr val="000000"/>
              </a:buClr>
              <a:buFont typeface="Arial"/>
              <a:buNone/>
              <a:defRPr sz="1100" b="0" i="0" u="none" strike="noStrike" cap="none">
                <a:solidFill>
                  <a:schemeClr val="lt1"/>
                </a:solidFill>
                <a:latin typeface="Montserrat"/>
                <a:ea typeface="Montserrat"/>
                <a:cs typeface="Montserrat"/>
                <a:sym typeface="Montserrat"/>
              </a:defRPr>
            </a:lvl4pPr>
            <a:lvl5pPr marR="0" lvl="4" algn="r" rtl="0">
              <a:lnSpc>
                <a:spcPct val="100000"/>
              </a:lnSpc>
              <a:spcBef>
                <a:spcPts val="0"/>
              </a:spcBef>
              <a:spcAft>
                <a:spcPts val="0"/>
              </a:spcAft>
              <a:buClr>
                <a:srgbClr val="000000"/>
              </a:buClr>
              <a:buFont typeface="Arial"/>
              <a:buNone/>
              <a:defRPr sz="1100" b="0" i="0" u="none" strike="noStrike" cap="none">
                <a:solidFill>
                  <a:schemeClr val="lt1"/>
                </a:solidFill>
                <a:latin typeface="Montserrat"/>
                <a:ea typeface="Montserrat"/>
                <a:cs typeface="Montserrat"/>
                <a:sym typeface="Montserrat"/>
              </a:defRPr>
            </a:lvl5pPr>
            <a:lvl6pPr marR="0" lvl="5" algn="r" rtl="0">
              <a:lnSpc>
                <a:spcPct val="100000"/>
              </a:lnSpc>
              <a:spcBef>
                <a:spcPts val="0"/>
              </a:spcBef>
              <a:spcAft>
                <a:spcPts val="0"/>
              </a:spcAft>
              <a:buClr>
                <a:srgbClr val="000000"/>
              </a:buClr>
              <a:buFont typeface="Arial"/>
              <a:buNone/>
              <a:defRPr sz="1100" b="0" i="0" u="none" strike="noStrike" cap="none">
                <a:solidFill>
                  <a:schemeClr val="lt1"/>
                </a:solidFill>
                <a:latin typeface="Montserrat"/>
                <a:ea typeface="Montserrat"/>
                <a:cs typeface="Montserrat"/>
                <a:sym typeface="Montserrat"/>
              </a:defRPr>
            </a:lvl6pPr>
            <a:lvl7pPr marR="0" lvl="6" algn="r" rtl="0">
              <a:lnSpc>
                <a:spcPct val="100000"/>
              </a:lnSpc>
              <a:spcBef>
                <a:spcPts val="0"/>
              </a:spcBef>
              <a:spcAft>
                <a:spcPts val="0"/>
              </a:spcAft>
              <a:buClr>
                <a:srgbClr val="000000"/>
              </a:buClr>
              <a:buFont typeface="Arial"/>
              <a:buNone/>
              <a:defRPr sz="1100" b="0" i="0" u="none" strike="noStrike" cap="none">
                <a:solidFill>
                  <a:schemeClr val="lt1"/>
                </a:solidFill>
                <a:latin typeface="Montserrat"/>
                <a:ea typeface="Montserrat"/>
                <a:cs typeface="Montserrat"/>
                <a:sym typeface="Montserrat"/>
              </a:defRPr>
            </a:lvl7pPr>
            <a:lvl8pPr marR="0" lvl="7" algn="r" rtl="0">
              <a:lnSpc>
                <a:spcPct val="100000"/>
              </a:lnSpc>
              <a:spcBef>
                <a:spcPts val="0"/>
              </a:spcBef>
              <a:spcAft>
                <a:spcPts val="0"/>
              </a:spcAft>
              <a:buClr>
                <a:srgbClr val="000000"/>
              </a:buClr>
              <a:buFont typeface="Arial"/>
              <a:buNone/>
              <a:defRPr sz="1100" b="0" i="0" u="none" strike="noStrike" cap="none">
                <a:solidFill>
                  <a:schemeClr val="lt1"/>
                </a:solidFill>
                <a:latin typeface="Montserrat"/>
                <a:ea typeface="Montserrat"/>
                <a:cs typeface="Montserrat"/>
                <a:sym typeface="Montserrat"/>
              </a:defRPr>
            </a:lvl8pPr>
            <a:lvl9pPr marR="0" lvl="8" algn="r" rtl="0">
              <a:lnSpc>
                <a:spcPct val="100000"/>
              </a:lnSpc>
              <a:spcBef>
                <a:spcPts val="0"/>
              </a:spcBef>
              <a:spcAft>
                <a:spcPts val="0"/>
              </a:spcAft>
              <a:buClr>
                <a:srgbClr val="000000"/>
              </a:buClr>
              <a:buFont typeface="Arial"/>
              <a:buNone/>
              <a:defRPr sz="1100" b="0" i="0" u="none" strike="noStrike" cap="none">
                <a:solidFill>
                  <a:schemeClr val="lt1"/>
                </a:solidFill>
                <a:latin typeface="Montserrat"/>
                <a:ea typeface="Montserrat"/>
                <a:cs typeface="Montserrat"/>
                <a:sym typeface="Montserrat"/>
              </a:defRPr>
            </a:lvl9pPr>
          </a:lstStyle>
          <a:p>
            <a:fld id="{00000000-1234-1234-1234-123412341234}" type="slidenum">
              <a:rPr lang="en" sz="800" smtClean="0"/>
              <a:pPr/>
              <a:t>28</a:t>
            </a:fld>
            <a:endParaRPr lang="en" sz="800"/>
          </a:p>
        </p:txBody>
      </p:sp>
      <p:sp>
        <p:nvSpPr>
          <p:cNvPr id="17" name="Google Shape;230;p34">
            <a:extLst>
              <a:ext uri="{FF2B5EF4-FFF2-40B4-BE49-F238E27FC236}">
                <a16:creationId xmlns:a16="http://schemas.microsoft.com/office/drawing/2014/main" id="{ABD5353C-C64B-4CAB-8D6C-4DF44E9CC418}"/>
              </a:ext>
            </a:extLst>
          </p:cNvPr>
          <p:cNvSpPr txBox="1">
            <a:spLocks/>
          </p:cNvSpPr>
          <p:nvPr/>
        </p:nvSpPr>
        <p:spPr>
          <a:xfrm>
            <a:off x="885452" y="4295281"/>
            <a:ext cx="7772400" cy="463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55600" algn="l" rtl="0">
              <a:lnSpc>
                <a:spcPct val="100000"/>
              </a:lnSpc>
              <a:spcBef>
                <a:spcPts val="600"/>
              </a:spcBef>
              <a:spcAft>
                <a:spcPts val="0"/>
              </a:spcAft>
              <a:buClr>
                <a:schemeClr val="lt1"/>
              </a:buClr>
              <a:buSzPts val="2000"/>
              <a:buFont typeface="Open Sans"/>
              <a:buChar char="○"/>
              <a:defRPr sz="2000" b="0" i="0" u="none" strike="noStrike" cap="none">
                <a:solidFill>
                  <a:schemeClr val="lt1"/>
                </a:solidFill>
                <a:latin typeface="Open Sans"/>
                <a:ea typeface="Open Sans"/>
                <a:cs typeface="Open Sans"/>
                <a:sym typeface="Open Sans"/>
              </a:defRPr>
            </a:lvl1pPr>
            <a:lvl2pPr marL="914400" marR="0" lvl="1" indent="-355600" algn="l" rtl="0">
              <a:lnSpc>
                <a:spcPct val="100000"/>
              </a:lnSpc>
              <a:spcBef>
                <a:spcPts val="0"/>
              </a:spcBef>
              <a:spcAft>
                <a:spcPts val="0"/>
              </a:spcAft>
              <a:buClr>
                <a:schemeClr val="lt1"/>
              </a:buClr>
              <a:buSzPts val="2000"/>
              <a:buFont typeface="Open Sans"/>
              <a:buChar char="●"/>
              <a:defRPr sz="2000" b="0" i="0" u="none" strike="noStrike" cap="none">
                <a:solidFill>
                  <a:schemeClr val="lt1"/>
                </a:solidFill>
                <a:latin typeface="Open Sans"/>
                <a:ea typeface="Open Sans"/>
                <a:cs typeface="Open Sans"/>
                <a:sym typeface="Open Sans"/>
              </a:defRPr>
            </a:lvl2pPr>
            <a:lvl3pPr marL="1371600" marR="0" lvl="2" indent="-355600" algn="l" rtl="0">
              <a:lnSpc>
                <a:spcPct val="100000"/>
              </a:lnSpc>
              <a:spcBef>
                <a:spcPts val="0"/>
              </a:spcBef>
              <a:spcAft>
                <a:spcPts val="0"/>
              </a:spcAft>
              <a:buClr>
                <a:schemeClr val="lt1"/>
              </a:buClr>
              <a:buSzPts val="2000"/>
              <a:buFont typeface="Open Sans"/>
              <a:buChar char="■"/>
              <a:defRPr sz="2000" b="0" i="0" u="none" strike="noStrike" cap="none">
                <a:solidFill>
                  <a:schemeClr val="lt1"/>
                </a:solidFill>
                <a:latin typeface="Open Sans"/>
                <a:ea typeface="Open Sans"/>
                <a:cs typeface="Open Sans"/>
                <a:sym typeface="Open Sans"/>
              </a:defRPr>
            </a:lvl3pPr>
            <a:lvl4pPr marL="1828800" marR="0" lvl="3" indent="-355600" algn="l" rtl="0">
              <a:lnSpc>
                <a:spcPct val="100000"/>
              </a:lnSpc>
              <a:spcBef>
                <a:spcPts val="0"/>
              </a:spcBef>
              <a:spcAft>
                <a:spcPts val="0"/>
              </a:spcAft>
              <a:buClr>
                <a:schemeClr val="lt1"/>
              </a:buClr>
              <a:buSzPts val="2000"/>
              <a:buFont typeface="Open Sans"/>
              <a:buChar char="●"/>
              <a:defRPr sz="2000" b="0" i="0" u="none" strike="noStrike" cap="none">
                <a:solidFill>
                  <a:schemeClr val="lt1"/>
                </a:solidFill>
                <a:latin typeface="Open Sans"/>
                <a:ea typeface="Open Sans"/>
                <a:cs typeface="Open Sans"/>
                <a:sym typeface="Open Sans"/>
              </a:defRPr>
            </a:lvl4pPr>
            <a:lvl5pPr marL="2286000" marR="0" lvl="4" indent="-355600" algn="l" rtl="0">
              <a:lnSpc>
                <a:spcPct val="100000"/>
              </a:lnSpc>
              <a:spcBef>
                <a:spcPts val="0"/>
              </a:spcBef>
              <a:spcAft>
                <a:spcPts val="0"/>
              </a:spcAft>
              <a:buClr>
                <a:schemeClr val="lt1"/>
              </a:buClr>
              <a:buSzPts val="2000"/>
              <a:buFont typeface="Open Sans"/>
              <a:buChar char="○"/>
              <a:defRPr sz="2000" b="0" i="0" u="none" strike="noStrike" cap="none">
                <a:solidFill>
                  <a:schemeClr val="lt1"/>
                </a:solidFill>
                <a:latin typeface="Open Sans"/>
                <a:ea typeface="Open Sans"/>
                <a:cs typeface="Open Sans"/>
                <a:sym typeface="Open Sans"/>
              </a:defRPr>
            </a:lvl5pPr>
            <a:lvl6pPr marL="2743200" marR="0" lvl="5" indent="-355600" algn="l" rtl="0">
              <a:lnSpc>
                <a:spcPct val="100000"/>
              </a:lnSpc>
              <a:spcBef>
                <a:spcPts val="0"/>
              </a:spcBef>
              <a:spcAft>
                <a:spcPts val="0"/>
              </a:spcAft>
              <a:buClr>
                <a:schemeClr val="lt1"/>
              </a:buClr>
              <a:buSzPts val="2000"/>
              <a:buFont typeface="Open Sans"/>
              <a:buChar char="■"/>
              <a:defRPr sz="2000" b="0" i="0" u="none" strike="noStrike" cap="none">
                <a:solidFill>
                  <a:schemeClr val="lt1"/>
                </a:solidFill>
                <a:latin typeface="Open Sans"/>
                <a:ea typeface="Open Sans"/>
                <a:cs typeface="Open Sans"/>
                <a:sym typeface="Open Sans"/>
              </a:defRPr>
            </a:lvl6pPr>
            <a:lvl7pPr marL="3200400" marR="0" lvl="6" indent="-355600" algn="l" rtl="0">
              <a:lnSpc>
                <a:spcPct val="100000"/>
              </a:lnSpc>
              <a:spcBef>
                <a:spcPts val="0"/>
              </a:spcBef>
              <a:spcAft>
                <a:spcPts val="0"/>
              </a:spcAft>
              <a:buClr>
                <a:schemeClr val="lt1"/>
              </a:buClr>
              <a:buSzPts val="2000"/>
              <a:buFont typeface="Open Sans"/>
              <a:buChar char="●"/>
              <a:defRPr sz="2000" b="0" i="0" u="none" strike="noStrike" cap="none">
                <a:solidFill>
                  <a:schemeClr val="lt1"/>
                </a:solidFill>
                <a:latin typeface="Open Sans"/>
                <a:ea typeface="Open Sans"/>
                <a:cs typeface="Open Sans"/>
                <a:sym typeface="Open Sans"/>
              </a:defRPr>
            </a:lvl7pPr>
            <a:lvl8pPr marL="3657600" marR="0" lvl="7" indent="-355600" algn="l" rtl="0">
              <a:lnSpc>
                <a:spcPct val="100000"/>
              </a:lnSpc>
              <a:spcBef>
                <a:spcPts val="0"/>
              </a:spcBef>
              <a:spcAft>
                <a:spcPts val="0"/>
              </a:spcAft>
              <a:buClr>
                <a:schemeClr val="lt1"/>
              </a:buClr>
              <a:buSzPts val="2000"/>
              <a:buFont typeface="Open Sans"/>
              <a:buChar char="○"/>
              <a:defRPr sz="2000" b="0" i="0" u="none" strike="noStrike" cap="none">
                <a:solidFill>
                  <a:schemeClr val="lt1"/>
                </a:solidFill>
                <a:latin typeface="Open Sans"/>
                <a:ea typeface="Open Sans"/>
                <a:cs typeface="Open Sans"/>
                <a:sym typeface="Open Sans"/>
              </a:defRPr>
            </a:lvl8pPr>
            <a:lvl9pPr marL="4114800" marR="0" lvl="8" indent="-355600" algn="l" rtl="0">
              <a:lnSpc>
                <a:spcPct val="100000"/>
              </a:lnSpc>
              <a:spcBef>
                <a:spcPts val="0"/>
              </a:spcBef>
              <a:spcAft>
                <a:spcPts val="0"/>
              </a:spcAft>
              <a:buClr>
                <a:schemeClr val="lt1"/>
              </a:buClr>
              <a:buSzPts val="2000"/>
              <a:buFont typeface="Open Sans"/>
              <a:buChar char="■"/>
              <a:defRPr sz="2000" b="0" i="0" u="none" strike="noStrike" cap="none">
                <a:solidFill>
                  <a:schemeClr val="lt1"/>
                </a:solidFill>
                <a:latin typeface="Open Sans"/>
                <a:ea typeface="Open Sans"/>
                <a:cs typeface="Open Sans"/>
                <a:sym typeface="Open Sans"/>
              </a:defRPr>
            </a:lvl9pPr>
          </a:lstStyle>
          <a:p>
            <a:pPr marL="0" indent="0">
              <a:buFont typeface="Open Sans"/>
              <a:buNone/>
            </a:pPr>
            <a:r>
              <a:rPr lang="en-US" sz="1600" dirty="0">
                <a:solidFill>
                  <a:schemeClr val="accent4"/>
                </a:solidFill>
              </a:rPr>
              <a:t>#Options, #OptionsTrading, #OptionsFlow, #Stocks, #StockMarket, #Investment, #Investing, #Investors, #UOA</a:t>
            </a:r>
            <a:endParaRPr lang="en-US" dirty="0">
              <a:solidFill>
                <a:schemeClr val="accent4"/>
              </a:solidFill>
            </a:endParaRPr>
          </a:p>
        </p:txBody>
      </p:sp>
    </p:spTree>
    <p:extLst>
      <p:ext uri="{BB962C8B-B14F-4D97-AF65-F5344CB8AC3E}">
        <p14:creationId xmlns:p14="http://schemas.microsoft.com/office/powerpoint/2010/main" val="33329258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28"/>
          <p:cNvSpPr txBox="1">
            <a:spLocks noGrp="1"/>
          </p:cNvSpPr>
          <p:nvPr>
            <p:ph type="title"/>
          </p:nvPr>
        </p:nvSpPr>
        <p:spPr>
          <a:xfrm>
            <a:off x="375006" y="288642"/>
            <a:ext cx="5347699" cy="74498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TOPIC </a:t>
            </a:r>
            <a:r>
              <a:rPr lang="en" dirty="0">
                <a:solidFill>
                  <a:schemeClr val="accent4"/>
                </a:solidFill>
              </a:rPr>
              <a:t>BITCOIN</a:t>
            </a:r>
            <a:endParaRPr dirty="0"/>
          </a:p>
        </p:txBody>
      </p:sp>
      <p:sp>
        <p:nvSpPr>
          <p:cNvPr id="172" name="Google Shape;172;p28"/>
          <p:cNvSpPr txBox="1">
            <a:spLocks noGrp="1"/>
          </p:cNvSpPr>
          <p:nvPr>
            <p:ph type="body" idx="1"/>
          </p:nvPr>
        </p:nvSpPr>
        <p:spPr>
          <a:xfrm>
            <a:off x="457201" y="946263"/>
            <a:ext cx="3385335" cy="3435742"/>
          </a:xfrm>
          <a:prstGeom prst="rect">
            <a:avLst/>
          </a:prstGeom>
        </p:spPr>
        <p:txBody>
          <a:bodyPr spcFirstLastPara="1" wrap="square" lIns="91425" tIns="91425" rIns="91425" bIns="91425" anchor="t" anchorCtr="0">
            <a:noAutofit/>
          </a:bodyPr>
          <a:lstStyle/>
          <a:p>
            <a:pPr marL="0" lvl="0" indent="0">
              <a:spcBef>
                <a:spcPts val="0"/>
              </a:spcBef>
              <a:buNone/>
            </a:pPr>
            <a:r>
              <a:rPr lang="en-US" sz="2400" b="1" dirty="0"/>
              <a:t>Top words</a:t>
            </a:r>
          </a:p>
        </p:txBody>
      </p:sp>
      <p:sp>
        <p:nvSpPr>
          <p:cNvPr id="5" name="Google Shape;172;p28">
            <a:extLst>
              <a:ext uri="{FF2B5EF4-FFF2-40B4-BE49-F238E27FC236}">
                <a16:creationId xmlns:a16="http://schemas.microsoft.com/office/drawing/2014/main" id="{F6D19D97-D6E7-5641-9155-4C55FF1D7EB1}"/>
              </a:ext>
            </a:extLst>
          </p:cNvPr>
          <p:cNvSpPr txBox="1">
            <a:spLocks/>
          </p:cNvSpPr>
          <p:nvPr/>
        </p:nvSpPr>
        <p:spPr>
          <a:xfrm>
            <a:off x="4073704" y="971307"/>
            <a:ext cx="4469258" cy="343574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55600" algn="l" rtl="0">
              <a:lnSpc>
                <a:spcPct val="100000"/>
              </a:lnSpc>
              <a:spcBef>
                <a:spcPts val="600"/>
              </a:spcBef>
              <a:spcAft>
                <a:spcPts val="0"/>
              </a:spcAft>
              <a:buClr>
                <a:schemeClr val="lt1"/>
              </a:buClr>
              <a:buSzPts val="2000"/>
              <a:buFont typeface="Open Sans"/>
              <a:buChar char="○"/>
              <a:defRPr sz="2000" b="0" i="0" u="none" strike="noStrike" cap="none">
                <a:solidFill>
                  <a:schemeClr val="lt1"/>
                </a:solidFill>
                <a:latin typeface="Open Sans"/>
                <a:ea typeface="Open Sans"/>
                <a:cs typeface="Open Sans"/>
                <a:sym typeface="Open Sans"/>
              </a:defRPr>
            </a:lvl1pPr>
            <a:lvl2pPr marL="914400" marR="0" lvl="1" indent="-355600" algn="l" rtl="0">
              <a:lnSpc>
                <a:spcPct val="100000"/>
              </a:lnSpc>
              <a:spcBef>
                <a:spcPts val="0"/>
              </a:spcBef>
              <a:spcAft>
                <a:spcPts val="0"/>
              </a:spcAft>
              <a:buClr>
                <a:schemeClr val="lt1"/>
              </a:buClr>
              <a:buSzPts val="2000"/>
              <a:buFont typeface="Open Sans"/>
              <a:buChar char="●"/>
              <a:defRPr sz="2000" b="0" i="0" u="none" strike="noStrike" cap="none">
                <a:solidFill>
                  <a:schemeClr val="lt1"/>
                </a:solidFill>
                <a:latin typeface="Open Sans"/>
                <a:ea typeface="Open Sans"/>
                <a:cs typeface="Open Sans"/>
                <a:sym typeface="Open Sans"/>
              </a:defRPr>
            </a:lvl2pPr>
            <a:lvl3pPr marL="1371600" marR="0" lvl="2" indent="-355600" algn="l" rtl="0">
              <a:lnSpc>
                <a:spcPct val="100000"/>
              </a:lnSpc>
              <a:spcBef>
                <a:spcPts val="0"/>
              </a:spcBef>
              <a:spcAft>
                <a:spcPts val="0"/>
              </a:spcAft>
              <a:buClr>
                <a:schemeClr val="lt1"/>
              </a:buClr>
              <a:buSzPts val="2000"/>
              <a:buFont typeface="Open Sans"/>
              <a:buChar char="■"/>
              <a:defRPr sz="2000" b="0" i="0" u="none" strike="noStrike" cap="none">
                <a:solidFill>
                  <a:schemeClr val="lt1"/>
                </a:solidFill>
                <a:latin typeface="Open Sans"/>
                <a:ea typeface="Open Sans"/>
                <a:cs typeface="Open Sans"/>
                <a:sym typeface="Open Sans"/>
              </a:defRPr>
            </a:lvl3pPr>
            <a:lvl4pPr marL="1828800" marR="0" lvl="3" indent="-355600" algn="l" rtl="0">
              <a:lnSpc>
                <a:spcPct val="100000"/>
              </a:lnSpc>
              <a:spcBef>
                <a:spcPts val="0"/>
              </a:spcBef>
              <a:spcAft>
                <a:spcPts val="0"/>
              </a:spcAft>
              <a:buClr>
                <a:schemeClr val="lt1"/>
              </a:buClr>
              <a:buSzPts val="2000"/>
              <a:buFont typeface="Open Sans"/>
              <a:buChar char="●"/>
              <a:defRPr sz="2000" b="0" i="0" u="none" strike="noStrike" cap="none">
                <a:solidFill>
                  <a:schemeClr val="lt1"/>
                </a:solidFill>
                <a:latin typeface="Open Sans"/>
                <a:ea typeface="Open Sans"/>
                <a:cs typeface="Open Sans"/>
                <a:sym typeface="Open Sans"/>
              </a:defRPr>
            </a:lvl4pPr>
            <a:lvl5pPr marL="2286000" marR="0" lvl="4" indent="-355600" algn="l" rtl="0">
              <a:lnSpc>
                <a:spcPct val="100000"/>
              </a:lnSpc>
              <a:spcBef>
                <a:spcPts val="0"/>
              </a:spcBef>
              <a:spcAft>
                <a:spcPts val="0"/>
              </a:spcAft>
              <a:buClr>
                <a:schemeClr val="lt1"/>
              </a:buClr>
              <a:buSzPts val="2000"/>
              <a:buFont typeface="Open Sans"/>
              <a:buChar char="○"/>
              <a:defRPr sz="2000" b="0" i="0" u="none" strike="noStrike" cap="none">
                <a:solidFill>
                  <a:schemeClr val="lt1"/>
                </a:solidFill>
                <a:latin typeface="Open Sans"/>
                <a:ea typeface="Open Sans"/>
                <a:cs typeface="Open Sans"/>
                <a:sym typeface="Open Sans"/>
              </a:defRPr>
            </a:lvl5pPr>
            <a:lvl6pPr marL="2743200" marR="0" lvl="5" indent="-355600" algn="l" rtl="0">
              <a:lnSpc>
                <a:spcPct val="100000"/>
              </a:lnSpc>
              <a:spcBef>
                <a:spcPts val="0"/>
              </a:spcBef>
              <a:spcAft>
                <a:spcPts val="0"/>
              </a:spcAft>
              <a:buClr>
                <a:schemeClr val="lt1"/>
              </a:buClr>
              <a:buSzPts val="2000"/>
              <a:buFont typeface="Open Sans"/>
              <a:buChar char="■"/>
              <a:defRPr sz="2000" b="0" i="0" u="none" strike="noStrike" cap="none">
                <a:solidFill>
                  <a:schemeClr val="lt1"/>
                </a:solidFill>
                <a:latin typeface="Open Sans"/>
                <a:ea typeface="Open Sans"/>
                <a:cs typeface="Open Sans"/>
                <a:sym typeface="Open Sans"/>
              </a:defRPr>
            </a:lvl6pPr>
            <a:lvl7pPr marL="3200400" marR="0" lvl="6" indent="-355600" algn="l" rtl="0">
              <a:lnSpc>
                <a:spcPct val="100000"/>
              </a:lnSpc>
              <a:spcBef>
                <a:spcPts val="0"/>
              </a:spcBef>
              <a:spcAft>
                <a:spcPts val="0"/>
              </a:spcAft>
              <a:buClr>
                <a:schemeClr val="lt1"/>
              </a:buClr>
              <a:buSzPts val="2000"/>
              <a:buFont typeface="Open Sans"/>
              <a:buChar char="●"/>
              <a:defRPr sz="2000" b="0" i="0" u="none" strike="noStrike" cap="none">
                <a:solidFill>
                  <a:schemeClr val="lt1"/>
                </a:solidFill>
                <a:latin typeface="Open Sans"/>
                <a:ea typeface="Open Sans"/>
                <a:cs typeface="Open Sans"/>
                <a:sym typeface="Open Sans"/>
              </a:defRPr>
            </a:lvl7pPr>
            <a:lvl8pPr marL="3657600" marR="0" lvl="7" indent="-355600" algn="l" rtl="0">
              <a:lnSpc>
                <a:spcPct val="100000"/>
              </a:lnSpc>
              <a:spcBef>
                <a:spcPts val="0"/>
              </a:spcBef>
              <a:spcAft>
                <a:spcPts val="0"/>
              </a:spcAft>
              <a:buClr>
                <a:schemeClr val="lt1"/>
              </a:buClr>
              <a:buSzPts val="2000"/>
              <a:buFont typeface="Open Sans"/>
              <a:buChar char="○"/>
              <a:defRPr sz="2000" b="0" i="0" u="none" strike="noStrike" cap="none">
                <a:solidFill>
                  <a:schemeClr val="lt1"/>
                </a:solidFill>
                <a:latin typeface="Open Sans"/>
                <a:ea typeface="Open Sans"/>
                <a:cs typeface="Open Sans"/>
                <a:sym typeface="Open Sans"/>
              </a:defRPr>
            </a:lvl8pPr>
            <a:lvl9pPr marL="4114800" marR="0" lvl="8" indent="-355600" algn="l" rtl="0">
              <a:lnSpc>
                <a:spcPct val="100000"/>
              </a:lnSpc>
              <a:spcBef>
                <a:spcPts val="0"/>
              </a:spcBef>
              <a:spcAft>
                <a:spcPts val="0"/>
              </a:spcAft>
              <a:buClr>
                <a:schemeClr val="lt1"/>
              </a:buClr>
              <a:buSzPts val="2000"/>
              <a:buFont typeface="Open Sans"/>
              <a:buChar char="■"/>
              <a:defRPr sz="2000" b="0" i="0" u="none" strike="noStrike" cap="none">
                <a:solidFill>
                  <a:schemeClr val="lt1"/>
                </a:solidFill>
                <a:latin typeface="Open Sans"/>
                <a:ea typeface="Open Sans"/>
                <a:cs typeface="Open Sans"/>
                <a:sym typeface="Open Sans"/>
              </a:defRPr>
            </a:lvl9pPr>
          </a:lstStyle>
          <a:p>
            <a:pPr marL="0" indent="0">
              <a:spcBef>
                <a:spcPts val="0"/>
              </a:spcBef>
              <a:buFont typeface="Open Sans"/>
              <a:buNone/>
            </a:pPr>
            <a:r>
              <a:rPr lang="en-US" sz="2400" b="1" dirty="0"/>
              <a:t>Representative tweet</a:t>
            </a:r>
          </a:p>
          <a:p>
            <a:pPr marL="0" indent="0">
              <a:buNone/>
            </a:pPr>
            <a:endParaRPr lang="en-US" sz="2400" dirty="0"/>
          </a:p>
        </p:txBody>
      </p:sp>
      <p:pic>
        <p:nvPicPr>
          <p:cNvPr id="7" name="Picture 6" descr="Graphical user interface, text, application, chat or text message&#10;&#10;Description automatically generated">
            <a:extLst>
              <a:ext uri="{FF2B5EF4-FFF2-40B4-BE49-F238E27FC236}">
                <a16:creationId xmlns:a16="http://schemas.microsoft.com/office/drawing/2014/main" id="{F6B07761-28DA-6C48-8E08-9735E1716D45}"/>
              </a:ext>
            </a:extLst>
          </p:cNvPr>
          <p:cNvPicPr>
            <a:picLocks noChangeAspect="1"/>
          </p:cNvPicPr>
          <p:nvPr/>
        </p:nvPicPr>
        <p:blipFill>
          <a:blip r:embed="rId3"/>
          <a:stretch>
            <a:fillRect/>
          </a:stretch>
        </p:blipFill>
        <p:spPr>
          <a:xfrm>
            <a:off x="3842536" y="1796215"/>
            <a:ext cx="5422933" cy="1861385"/>
          </a:xfrm>
          <a:prstGeom prst="rect">
            <a:avLst/>
          </a:prstGeom>
        </p:spPr>
      </p:pic>
      <p:pic>
        <p:nvPicPr>
          <p:cNvPr id="10" name="Picture 9" descr="Table&#10;&#10;Description automatically generated">
            <a:extLst>
              <a:ext uri="{FF2B5EF4-FFF2-40B4-BE49-F238E27FC236}">
                <a16:creationId xmlns:a16="http://schemas.microsoft.com/office/drawing/2014/main" id="{A5982370-162A-5D4F-AE2E-ED745862EE54}"/>
              </a:ext>
            </a:extLst>
          </p:cNvPr>
          <p:cNvPicPr>
            <a:picLocks noChangeAspect="1"/>
          </p:cNvPicPr>
          <p:nvPr/>
        </p:nvPicPr>
        <p:blipFill>
          <a:blip r:embed="rId4"/>
          <a:stretch>
            <a:fillRect/>
          </a:stretch>
        </p:blipFill>
        <p:spPr>
          <a:xfrm>
            <a:off x="73421" y="1796215"/>
            <a:ext cx="3769115" cy="2826836"/>
          </a:xfrm>
          <a:prstGeom prst="rect">
            <a:avLst/>
          </a:prstGeom>
        </p:spPr>
      </p:pic>
    </p:spTree>
    <p:extLst>
      <p:ext uri="{BB962C8B-B14F-4D97-AF65-F5344CB8AC3E}">
        <p14:creationId xmlns:p14="http://schemas.microsoft.com/office/powerpoint/2010/main" val="42548126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24"/>
          <p:cNvSpPr txBox="1">
            <a:spLocks noGrp="1"/>
          </p:cNvSpPr>
          <p:nvPr>
            <p:ph type="title"/>
          </p:nvPr>
        </p:nvSpPr>
        <p:spPr>
          <a:xfrm>
            <a:off x="457200" y="447620"/>
            <a:ext cx="8686800" cy="1071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200" dirty="0">
                <a:solidFill>
                  <a:schemeClr val="bg1"/>
                </a:solidFill>
              </a:rPr>
              <a:t>STOCK MARKET </a:t>
            </a:r>
            <a:r>
              <a:rPr lang="en-US" sz="3200" dirty="0">
                <a:solidFill>
                  <a:schemeClr val="accent4"/>
                </a:solidFill>
              </a:rPr>
              <a:t>&amp; SOCIAL MEDIA MOODS</a:t>
            </a:r>
            <a:endParaRPr dirty="0"/>
          </a:p>
        </p:txBody>
      </p:sp>
      <p:sp>
        <p:nvSpPr>
          <p:cNvPr id="131" name="Google Shape;131;p24"/>
          <p:cNvSpPr txBox="1">
            <a:spLocks noGrp="1"/>
          </p:cNvSpPr>
          <p:nvPr>
            <p:ph type="body" idx="1"/>
          </p:nvPr>
        </p:nvSpPr>
        <p:spPr>
          <a:xfrm>
            <a:off x="561950" y="1880794"/>
            <a:ext cx="8020200" cy="2815200"/>
          </a:xfrm>
          <a:prstGeom prst="rect">
            <a:avLst/>
          </a:prstGeom>
        </p:spPr>
        <p:txBody>
          <a:bodyPr spcFirstLastPara="1" wrap="square" lIns="91425" tIns="91425" rIns="91425" bIns="91425" anchor="t" anchorCtr="0">
            <a:noAutofit/>
          </a:bodyPr>
          <a:lstStyle/>
          <a:p>
            <a:pPr marL="457200" lvl="0" indent="-355600" algn="l" rtl="0">
              <a:spcBef>
                <a:spcPts val="600"/>
              </a:spcBef>
              <a:spcAft>
                <a:spcPts val="0"/>
              </a:spcAft>
              <a:buSzPts val="2000"/>
              <a:buChar char="○"/>
            </a:pPr>
            <a:r>
              <a:rPr lang="en-US" dirty="0"/>
              <a:t>GameStop</a:t>
            </a:r>
          </a:p>
          <a:p>
            <a:pPr marL="457200" lvl="0" indent="-355600" algn="l" rtl="0">
              <a:spcBef>
                <a:spcPts val="600"/>
              </a:spcBef>
              <a:spcAft>
                <a:spcPts val="0"/>
              </a:spcAft>
              <a:buSzPts val="2000"/>
              <a:buChar char="○"/>
            </a:pPr>
            <a:r>
              <a:rPr lang="en-US" dirty="0"/>
              <a:t>Meme stock &amp; coin </a:t>
            </a:r>
          </a:p>
          <a:p>
            <a:pPr marL="457200" lvl="0" indent="-355600" algn="l" rtl="0">
              <a:spcBef>
                <a:spcPts val="600"/>
              </a:spcBef>
              <a:spcAft>
                <a:spcPts val="0"/>
              </a:spcAft>
              <a:buSzPts val="2000"/>
              <a:buChar char="○"/>
            </a:pPr>
            <a:r>
              <a:rPr lang="en-US" dirty="0"/>
              <a:t>Stonk only goes up</a:t>
            </a:r>
          </a:p>
          <a:p>
            <a:pPr marL="0" lvl="0" indent="0" algn="l" rtl="0">
              <a:spcBef>
                <a:spcPts val="600"/>
              </a:spcBef>
              <a:spcAft>
                <a:spcPts val="0"/>
              </a:spcAft>
              <a:buNone/>
            </a:pPr>
            <a:endParaRPr lang="en" dirty="0"/>
          </a:p>
        </p:txBody>
      </p:sp>
      <p:sp>
        <p:nvSpPr>
          <p:cNvPr id="132" name="Google Shape;132;p24"/>
          <p:cNvSpPr txBox="1">
            <a:spLocks noGrp="1"/>
          </p:cNvSpPr>
          <p:nvPr>
            <p:ph type="sldNum" idx="12"/>
          </p:nvPr>
        </p:nvSpPr>
        <p:spPr>
          <a:xfrm>
            <a:off x="8556775" y="4777350"/>
            <a:ext cx="548700" cy="2901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a:t>
            </a:fld>
            <a:endParaRPr/>
          </a:p>
        </p:txBody>
      </p:sp>
      <p:pic>
        <p:nvPicPr>
          <p:cNvPr id="5" name="Picture 4">
            <a:extLst>
              <a:ext uri="{FF2B5EF4-FFF2-40B4-BE49-F238E27FC236}">
                <a16:creationId xmlns:a16="http://schemas.microsoft.com/office/drawing/2014/main" id="{AEE5C3F7-6C0D-4976-9C6A-208F800203F9}"/>
              </a:ext>
            </a:extLst>
          </p:cNvPr>
          <p:cNvPicPr>
            <a:picLocks noChangeAspect="1"/>
          </p:cNvPicPr>
          <p:nvPr/>
        </p:nvPicPr>
        <p:blipFill>
          <a:blip r:embed="rId3"/>
          <a:stretch>
            <a:fillRect/>
          </a:stretch>
        </p:blipFill>
        <p:spPr>
          <a:xfrm>
            <a:off x="4432473" y="1799438"/>
            <a:ext cx="3085086" cy="1612206"/>
          </a:xfrm>
          <a:prstGeom prst="rect">
            <a:avLst/>
          </a:prstGeom>
        </p:spPr>
      </p:pic>
    </p:spTree>
    <p:extLst>
      <p:ext uri="{BB962C8B-B14F-4D97-AF65-F5344CB8AC3E}">
        <p14:creationId xmlns:p14="http://schemas.microsoft.com/office/powerpoint/2010/main" val="310781191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28"/>
          <p:cNvSpPr txBox="1">
            <a:spLocks noGrp="1"/>
          </p:cNvSpPr>
          <p:nvPr>
            <p:ph type="title"/>
          </p:nvPr>
        </p:nvSpPr>
        <p:spPr>
          <a:xfrm>
            <a:off x="375006" y="288642"/>
            <a:ext cx="5347699" cy="74498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TOPIC </a:t>
            </a:r>
            <a:r>
              <a:rPr lang="en" dirty="0">
                <a:solidFill>
                  <a:schemeClr val="accent4"/>
                </a:solidFill>
              </a:rPr>
              <a:t>FINTWIT</a:t>
            </a:r>
            <a:endParaRPr dirty="0"/>
          </a:p>
        </p:txBody>
      </p:sp>
      <p:sp>
        <p:nvSpPr>
          <p:cNvPr id="172" name="Google Shape;172;p28"/>
          <p:cNvSpPr txBox="1">
            <a:spLocks noGrp="1"/>
          </p:cNvSpPr>
          <p:nvPr>
            <p:ph type="body" idx="1"/>
          </p:nvPr>
        </p:nvSpPr>
        <p:spPr>
          <a:xfrm>
            <a:off x="457201" y="946263"/>
            <a:ext cx="3385335" cy="3435742"/>
          </a:xfrm>
          <a:prstGeom prst="rect">
            <a:avLst/>
          </a:prstGeom>
        </p:spPr>
        <p:txBody>
          <a:bodyPr spcFirstLastPara="1" wrap="square" lIns="91425" tIns="91425" rIns="91425" bIns="91425" anchor="t" anchorCtr="0">
            <a:noAutofit/>
          </a:bodyPr>
          <a:lstStyle/>
          <a:p>
            <a:pPr marL="0" lvl="0" indent="0">
              <a:spcBef>
                <a:spcPts val="0"/>
              </a:spcBef>
              <a:buNone/>
            </a:pPr>
            <a:r>
              <a:rPr lang="en-US" sz="2400" b="1" dirty="0"/>
              <a:t>Top words</a:t>
            </a:r>
          </a:p>
        </p:txBody>
      </p:sp>
      <p:sp>
        <p:nvSpPr>
          <p:cNvPr id="5" name="Google Shape;172;p28">
            <a:extLst>
              <a:ext uri="{FF2B5EF4-FFF2-40B4-BE49-F238E27FC236}">
                <a16:creationId xmlns:a16="http://schemas.microsoft.com/office/drawing/2014/main" id="{F6D19D97-D6E7-5641-9155-4C55FF1D7EB1}"/>
              </a:ext>
            </a:extLst>
          </p:cNvPr>
          <p:cNvSpPr txBox="1">
            <a:spLocks/>
          </p:cNvSpPr>
          <p:nvPr/>
        </p:nvSpPr>
        <p:spPr>
          <a:xfrm>
            <a:off x="4073704" y="971307"/>
            <a:ext cx="4469258" cy="343574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55600" algn="l" rtl="0">
              <a:lnSpc>
                <a:spcPct val="100000"/>
              </a:lnSpc>
              <a:spcBef>
                <a:spcPts val="600"/>
              </a:spcBef>
              <a:spcAft>
                <a:spcPts val="0"/>
              </a:spcAft>
              <a:buClr>
                <a:schemeClr val="lt1"/>
              </a:buClr>
              <a:buSzPts val="2000"/>
              <a:buFont typeface="Open Sans"/>
              <a:buChar char="○"/>
              <a:defRPr sz="2000" b="0" i="0" u="none" strike="noStrike" cap="none">
                <a:solidFill>
                  <a:schemeClr val="lt1"/>
                </a:solidFill>
                <a:latin typeface="Open Sans"/>
                <a:ea typeface="Open Sans"/>
                <a:cs typeface="Open Sans"/>
                <a:sym typeface="Open Sans"/>
              </a:defRPr>
            </a:lvl1pPr>
            <a:lvl2pPr marL="914400" marR="0" lvl="1" indent="-355600" algn="l" rtl="0">
              <a:lnSpc>
                <a:spcPct val="100000"/>
              </a:lnSpc>
              <a:spcBef>
                <a:spcPts val="0"/>
              </a:spcBef>
              <a:spcAft>
                <a:spcPts val="0"/>
              </a:spcAft>
              <a:buClr>
                <a:schemeClr val="lt1"/>
              </a:buClr>
              <a:buSzPts val="2000"/>
              <a:buFont typeface="Open Sans"/>
              <a:buChar char="●"/>
              <a:defRPr sz="2000" b="0" i="0" u="none" strike="noStrike" cap="none">
                <a:solidFill>
                  <a:schemeClr val="lt1"/>
                </a:solidFill>
                <a:latin typeface="Open Sans"/>
                <a:ea typeface="Open Sans"/>
                <a:cs typeface="Open Sans"/>
                <a:sym typeface="Open Sans"/>
              </a:defRPr>
            </a:lvl2pPr>
            <a:lvl3pPr marL="1371600" marR="0" lvl="2" indent="-355600" algn="l" rtl="0">
              <a:lnSpc>
                <a:spcPct val="100000"/>
              </a:lnSpc>
              <a:spcBef>
                <a:spcPts val="0"/>
              </a:spcBef>
              <a:spcAft>
                <a:spcPts val="0"/>
              </a:spcAft>
              <a:buClr>
                <a:schemeClr val="lt1"/>
              </a:buClr>
              <a:buSzPts val="2000"/>
              <a:buFont typeface="Open Sans"/>
              <a:buChar char="■"/>
              <a:defRPr sz="2000" b="0" i="0" u="none" strike="noStrike" cap="none">
                <a:solidFill>
                  <a:schemeClr val="lt1"/>
                </a:solidFill>
                <a:latin typeface="Open Sans"/>
                <a:ea typeface="Open Sans"/>
                <a:cs typeface="Open Sans"/>
                <a:sym typeface="Open Sans"/>
              </a:defRPr>
            </a:lvl3pPr>
            <a:lvl4pPr marL="1828800" marR="0" lvl="3" indent="-355600" algn="l" rtl="0">
              <a:lnSpc>
                <a:spcPct val="100000"/>
              </a:lnSpc>
              <a:spcBef>
                <a:spcPts val="0"/>
              </a:spcBef>
              <a:spcAft>
                <a:spcPts val="0"/>
              </a:spcAft>
              <a:buClr>
                <a:schemeClr val="lt1"/>
              </a:buClr>
              <a:buSzPts val="2000"/>
              <a:buFont typeface="Open Sans"/>
              <a:buChar char="●"/>
              <a:defRPr sz="2000" b="0" i="0" u="none" strike="noStrike" cap="none">
                <a:solidFill>
                  <a:schemeClr val="lt1"/>
                </a:solidFill>
                <a:latin typeface="Open Sans"/>
                <a:ea typeface="Open Sans"/>
                <a:cs typeface="Open Sans"/>
                <a:sym typeface="Open Sans"/>
              </a:defRPr>
            </a:lvl4pPr>
            <a:lvl5pPr marL="2286000" marR="0" lvl="4" indent="-355600" algn="l" rtl="0">
              <a:lnSpc>
                <a:spcPct val="100000"/>
              </a:lnSpc>
              <a:spcBef>
                <a:spcPts val="0"/>
              </a:spcBef>
              <a:spcAft>
                <a:spcPts val="0"/>
              </a:spcAft>
              <a:buClr>
                <a:schemeClr val="lt1"/>
              </a:buClr>
              <a:buSzPts val="2000"/>
              <a:buFont typeface="Open Sans"/>
              <a:buChar char="○"/>
              <a:defRPr sz="2000" b="0" i="0" u="none" strike="noStrike" cap="none">
                <a:solidFill>
                  <a:schemeClr val="lt1"/>
                </a:solidFill>
                <a:latin typeface="Open Sans"/>
                <a:ea typeface="Open Sans"/>
                <a:cs typeface="Open Sans"/>
                <a:sym typeface="Open Sans"/>
              </a:defRPr>
            </a:lvl5pPr>
            <a:lvl6pPr marL="2743200" marR="0" lvl="5" indent="-355600" algn="l" rtl="0">
              <a:lnSpc>
                <a:spcPct val="100000"/>
              </a:lnSpc>
              <a:spcBef>
                <a:spcPts val="0"/>
              </a:spcBef>
              <a:spcAft>
                <a:spcPts val="0"/>
              </a:spcAft>
              <a:buClr>
                <a:schemeClr val="lt1"/>
              </a:buClr>
              <a:buSzPts val="2000"/>
              <a:buFont typeface="Open Sans"/>
              <a:buChar char="■"/>
              <a:defRPr sz="2000" b="0" i="0" u="none" strike="noStrike" cap="none">
                <a:solidFill>
                  <a:schemeClr val="lt1"/>
                </a:solidFill>
                <a:latin typeface="Open Sans"/>
                <a:ea typeface="Open Sans"/>
                <a:cs typeface="Open Sans"/>
                <a:sym typeface="Open Sans"/>
              </a:defRPr>
            </a:lvl6pPr>
            <a:lvl7pPr marL="3200400" marR="0" lvl="6" indent="-355600" algn="l" rtl="0">
              <a:lnSpc>
                <a:spcPct val="100000"/>
              </a:lnSpc>
              <a:spcBef>
                <a:spcPts val="0"/>
              </a:spcBef>
              <a:spcAft>
                <a:spcPts val="0"/>
              </a:spcAft>
              <a:buClr>
                <a:schemeClr val="lt1"/>
              </a:buClr>
              <a:buSzPts val="2000"/>
              <a:buFont typeface="Open Sans"/>
              <a:buChar char="●"/>
              <a:defRPr sz="2000" b="0" i="0" u="none" strike="noStrike" cap="none">
                <a:solidFill>
                  <a:schemeClr val="lt1"/>
                </a:solidFill>
                <a:latin typeface="Open Sans"/>
                <a:ea typeface="Open Sans"/>
                <a:cs typeface="Open Sans"/>
                <a:sym typeface="Open Sans"/>
              </a:defRPr>
            </a:lvl7pPr>
            <a:lvl8pPr marL="3657600" marR="0" lvl="7" indent="-355600" algn="l" rtl="0">
              <a:lnSpc>
                <a:spcPct val="100000"/>
              </a:lnSpc>
              <a:spcBef>
                <a:spcPts val="0"/>
              </a:spcBef>
              <a:spcAft>
                <a:spcPts val="0"/>
              </a:spcAft>
              <a:buClr>
                <a:schemeClr val="lt1"/>
              </a:buClr>
              <a:buSzPts val="2000"/>
              <a:buFont typeface="Open Sans"/>
              <a:buChar char="○"/>
              <a:defRPr sz="2000" b="0" i="0" u="none" strike="noStrike" cap="none">
                <a:solidFill>
                  <a:schemeClr val="lt1"/>
                </a:solidFill>
                <a:latin typeface="Open Sans"/>
                <a:ea typeface="Open Sans"/>
                <a:cs typeface="Open Sans"/>
                <a:sym typeface="Open Sans"/>
              </a:defRPr>
            </a:lvl8pPr>
            <a:lvl9pPr marL="4114800" marR="0" lvl="8" indent="-355600" algn="l" rtl="0">
              <a:lnSpc>
                <a:spcPct val="100000"/>
              </a:lnSpc>
              <a:spcBef>
                <a:spcPts val="0"/>
              </a:spcBef>
              <a:spcAft>
                <a:spcPts val="0"/>
              </a:spcAft>
              <a:buClr>
                <a:schemeClr val="lt1"/>
              </a:buClr>
              <a:buSzPts val="2000"/>
              <a:buFont typeface="Open Sans"/>
              <a:buChar char="■"/>
              <a:defRPr sz="2000" b="0" i="0" u="none" strike="noStrike" cap="none">
                <a:solidFill>
                  <a:schemeClr val="lt1"/>
                </a:solidFill>
                <a:latin typeface="Open Sans"/>
                <a:ea typeface="Open Sans"/>
                <a:cs typeface="Open Sans"/>
                <a:sym typeface="Open Sans"/>
              </a:defRPr>
            </a:lvl9pPr>
          </a:lstStyle>
          <a:p>
            <a:pPr marL="0" indent="0">
              <a:spcBef>
                <a:spcPts val="0"/>
              </a:spcBef>
              <a:buFont typeface="Open Sans"/>
              <a:buNone/>
            </a:pPr>
            <a:r>
              <a:rPr lang="en-US" sz="2400" b="1" dirty="0"/>
              <a:t>Representative tweet</a:t>
            </a:r>
          </a:p>
          <a:p>
            <a:pPr marL="0" indent="0">
              <a:buNone/>
            </a:pPr>
            <a:endParaRPr lang="en-US" sz="2400" dirty="0"/>
          </a:p>
        </p:txBody>
      </p:sp>
      <p:pic>
        <p:nvPicPr>
          <p:cNvPr id="4" name="Picture 3" descr="Table&#10;&#10;Description automatically generated">
            <a:extLst>
              <a:ext uri="{FF2B5EF4-FFF2-40B4-BE49-F238E27FC236}">
                <a16:creationId xmlns:a16="http://schemas.microsoft.com/office/drawing/2014/main" id="{4703619A-ADC9-224F-8977-1CC79268BB86}"/>
              </a:ext>
            </a:extLst>
          </p:cNvPr>
          <p:cNvPicPr>
            <a:picLocks noChangeAspect="1"/>
          </p:cNvPicPr>
          <p:nvPr/>
        </p:nvPicPr>
        <p:blipFill>
          <a:blip r:embed="rId3"/>
          <a:stretch>
            <a:fillRect/>
          </a:stretch>
        </p:blipFill>
        <p:spPr>
          <a:xfrm>
            <a:off x="170382" y="1716288"/>
            <a:ext cx="3979087" cy="2866056"/>
          </a:xfrm>
          <a:prstGeom prst="rect">
            <a:avLst/>
          </a:prstGeom>
        </p:spPr>
      </p:pic>
      <p:pic>
        <p:nvPicPr>
          <p:cNvPr id="7" name="Picture 6" descr="Table&#10;&#10;Description automatically generated">
            <a:extLst>
              <a:ext uri="{FF2B5EF4-FFF2-40B4-BE49-F238E27FC236}">
                <a16:creationId xmlns:a16="http://schemas.microsoft.com/office/drawing/2014/main" id="{BCC411B3-8095-4E47-B168-FB48A2B3BBB1}"/>
              </a:ext>
            </a:extLst>
          </p:cNvPr>
          <p:cNvPicPr>
            <a:picLocks noChangeAspect="1"/>
          </p:cNvPicPr>
          <p:nvPr/>
        </p:nvPicPr>
        <p:blipFill>
          <a:blip r:embed="rId4"/>
          <a:stretch>
            <a:fillRect/>
          </a:stretch>
        </p:blipFill>
        <p:spPr>
          <a:xfrm>
            <a:off x="4624632" y="1644755"/>
            <a:ext cx="4348986" cy="4371034"/>
          </a:xfrm>
          <a:prstGeom prst="rect">
            <a:avLst/>
          </a:prstGeom>
        </p:spPr>
      </p:pic>
    </p:spTree>
    <p:extLst>
      <p:ext uri="{BB962C8B-B14F-4D97-AF65-F5344CB8AC3E}">
        <p14:creationId xmlns:p14="http://schemas.microsoft.com/office/powerpoint/2010/main" val="27204049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28"/>
          <p:cNvSpPr txBox="1">
            <a:spLocks noGrp="1"/>
          </p:cNvSpPr>
          <p:nvPr>
            <p:ph type="title"/>
          </p:nvPr>
        </p:nvSpPr>
        <p:spPr>
          <a:xfrm>
            <a:off x="375006" y="288642"/>
            <a:ext cx="5347699" cy="74498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TOPIC </a:t>
            </a:r>
            <a:r>
              <a:rPr lang="en" dirty="0">
                <a:solidFill>
                  <a:schemeClr val="accent4"/>
                </a:solidFill>
              </a:rPr>
              <a:t>MEMESTOCK</a:t>
            </a:r>
            <a:endParaRPr dirty="0"/>
          </a:p>
        </p:txBody>
      </p:sp>
      <p:sp>
        <p:nvSpPr>
          <p:cNvPr id="172" name="Google Shape;172;p28"/>
          <p:cNvSpPr txBox="1">
            <a:spLocks noGrp="1"/>
          </p:cNvSpPr>
          <p:nvPr>
            <p:ph type="body" idx="1"/>
          </p:nvPr>
        </p:nvSpPr>
        <p:spPr>
          <a:xfrm>
            <a:off x="457201" y="946263"/>
            <a:ext cx="3385335" cy="3435742"/>
          </a:xfrm>
          <a:prstGeom prst="rect">
            <a:avLst/>
          </a:prstGeom>
        </p:spPr>
        <p:txBody>
          <a:bodyPr spcFirstLastPara="1" wrap="square" lIns="91425" tIns="91425" rIns="91425" bIns="91425" anchor="t" anchorCtr="0">
            <a:noAutofit/>
          </a:bodyPr>
          <a:lstStyle/>
          <a:p>
            <a:pPr marL="0" lvl="0" indent="0">
              <a:spcBef>
                <a:spcPts val="0"/>
              </a:spcBef>
              <a:buNone/>
            </a:pPr>
            <a:r>
              <a:rPr lang="en-US" sz="2400" b="1" dirty="0"/>
              <a:t>Top words</a:t>
            </a:r>
          </a:p>
        </p:txBody>
      </p:sp>
      <p:sp>
        <p:nvSpPr>
          <p:cNvPr id="5" name="Google Shape;172;p28">
            <a:extLst>
              <a:ext uri="{FF2B5EF4-FFF2-40B4-BE49-F238E27FC236}">
                <a16:creationId xmlns:a16="http://schemas.microsoft.com/office/drawing/2014/main" id="{F6D19D97-D6E7-5641-9155-4C55FF1D7EB1}"/>
              </a:ext>
            </a:extLst>
          </p:cNvPr>
          <p:cNvSpPr txBox="1">
            <a:spLocks/>
          </p:cNvSpPr>
          <p:nvPr/>
        </p:nvSpPr>
        <p:spPr>
          <a:xfrm>
            <a:off x="4073704" y="971307"/>
            <a:ext cx="4469258" cy="343574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55600" algn="l" rtl="0">
              <a:lnSpc>
                <a:spcPct val="100000"/>
              </a:lnSpc>
              <a:spcBef>
                <a:spcPts val="600"/>
              </a:spcBef>
              <a:spcAft>
                <a:spcPts val="0"/>
              </a:spcAft>
              <a:buClr>
                <a:schemeClr val="lt1"/>
              </a:buClr>
              <a:buSzPts val="2000"/>
              <a:buFont typeface="Open Sans"/>
              <a:buChar char="○"/>
              <a:defRPr sz="2000" b="0" i="0" u="none" strike="noStrike" cap="none">
                <a:solidFill>
                  <a:schemeClr val="lt1"/>
                </a:solidFill>
                <a:latin typeface="Open Sans"/>
                <a:ea typeface="Open Sans"/>
                <a:cs typeface="Open Sans"/>
                <a:sym typeface="Open Sans"/>
              </a:defRPr>
            </a:lvl1pPr>
            <a:lvl2pPr marL="914400" marR="0" lvl="1" indent="-355600" algn="l" rtl="0">
              <a:lnSpc>
                <a:spcPct val="100000"/>
              </a:lnSpc>
              <a:spcBef>
                <a:spcPts val="0"/>
              </a:spcBef>
              <a:spcAft>
                <a:spcPts val="0"/>
              </a:spcAft>
              <a:buClr>
                <a:schemeClr val="lt1"/>
              </a:buClr>
              <a:buSzPts val="2000"/>
              <a:buFont typeface="Open Sans"/>
              <a:buChar char="●"/>
              <a:defRPr sz="2000" b="0" i="0" u="none" strike="noStrike" cap="none">
                <a:solidFill>
                  <a:schemeClr val="lt1"/>
                </a:solidFill>
                <a:latin typeface="Open Sans"/>
                <a:ea typeface="Open Sans"/>
                <a:cs typeface="Open Sans"/>
                <a:sym typeface="Open Sans"/>
              </a:defRPr>
            </a:lvl2pPr>
            <a:lvl3pPr marL="1371600" marR="0" lvl="2" indent="-355600" algn="l" rtl="0">
              <a:lnSpc>
                <a:spcPct val="100000"/>
              </a:lnSpc>
              <a:spcBef>
                <a:spcPts val="0"/>
              </a:spcBef>
              <a:spcAft>
                <a:spcPts val="0"/>
              </a:spcAft>
              <a:buClr>
                <a:schemeClr val="lt1"/>
              </a:buClr>
              <a:buSzPts val="2000"/>
              <a:buFont typeface="Open Sans"/>
              <a:buChar char="■"/>
              <a:defRPr sz="2000" b="0" i="0" u="none" strike="noStrike" cap="none">
                <a:solidFill>
                  <a:schemeClr val="lt1"/>
                </a:solidFill>
                <a:latin typeface="Open Sans"/>
                <a:ea typeface="Open Sans"/>
                <a:cs typeface="Open Sans"/>
                <a:sym typeface="Open Sans"/>
              </a:defRPr>
            </a:lvl3pPr>
            <a:lvl4pPr marL="1828800" marR="0" lvl="3" indent="-355600" algn="l" rtl="0">
              <a:lnSpc>
                <a:spcPct val="100000"/>
              </a:lnSpc>
              <a:spcBef>
                <a:spcPts val="0"/>
              </a:spcBef>
              <a:spcAft>
                <a:spcPts val="0"/>
              </a:spcAft>
              <a:buClr>
                <a:schemeClr val="lt1"/>
              </a:buClr>
              <a:buSzPts val="2000"/>
              <a:buFont typeface="Open Sans"/>
              <a:buChar char="●"/>
              <a:defRPr sz="2000" b="0" i="0" u="none" strike="noStrike" cap="none">
                <a:solidFill>
                  <a:schemeClr val="lt1"/>
                </a:solidFill>
                <a:latin typeface="Open Sans"/>
                <a:ea typeface="Open Sans"/>
                <a:cs typeface="Open Sans"/>
                <a:sym typeface="Open Sans"/>
              </a:defRPr>
            </a:lvl4pPr>
            <a:lvl5pPr marL="2286000" marR="0" lvl="4" indent="-355600" algn="l" rtl="0">
              <a:lnSpc>
                <a:spcPct val="100000"/>
              </a:lnSpc>
              <a:spcBef>
                <a:spcPts val="0"/>
              </a:spcBef>
              <a:spcAft>
                <a:spcPts val="0"/>
              </a:spcAft>
              <a:buClr>
                <a:schemeClr val="lt1"/>
              </a:buClr>
              <a:buSzPts val="2000"/>
              <a:buFont typeface="Open Sans"/>
              <a:buChar char="○"/>
              <a:defRPr sz="2000" b="0" i="0" u="none" strike="noStrike" cap="none">
                <a:solidFill>
                  <a:schemeClr val="lt1"/>
                </a:solidFill>
                <a:latin typeface="Open Sans"/>
                <a:ea typeface="Open Sans"/>
                <a:cs typeface="Open Sans"/>
                <a:sym typeface="Open Sans"/>
              </a:defRPr>
            </a:lvl5pPr>
            <a:lvl6pPr marL="2743200" marR="0" lvl="5" indent="-355600" algn="l" rtl="0">
              <a:lnSpc>
                <a:spcPct val="100000"/>
              </a:lnSpc>
              <a:spcBef>
                <a:spcPts val="0"/>
              </a:spcBef>
              <a:spcAft>
                <a:spcPts val="0"/>
              </a:spcAft>
              <a:buClr>
                <a:schemeClr val="lt1"/>
              </a:buClr>
              <a:buSzPts val="2000"/>
              <a:buFont typeface="Open Sans"/>
              <a:buChar char="■"/>
              <a:defRPr sz="2000" b="0" i="0" u="none" strike="noStrike" cap="none">
                <a:solidFill>
                  <a:schemeClr val="lt1"/>
                </a:solidFill>
                <a:latin typeface="Open Sans"/>
                <a:ea typeface="Open Sans"/>
                <a:cs typeface="Open Sans"/>
                <a:sym typeface="Open Sans"/>
              </a:defRPr>
            </a:lvl6pPr>
            <a:lvl7pPr marL="3200400" marR="0" lvl="6" indent="-355600" algn="l" rtl="0">
              <a:lnSpc>
                <a:spcPct val="100000"/>
              </a:lnSpc>
              <a:spcBef>
                <a:spcPts val="0"/>
              </a:spcBef>
              <a:spcAft>
                <a:spcPts val="0"/>
              </a:spcAft>
              <a:buClr>
                <a:schemeClr val="lt1"/>
              </a:buClr>
              <a:buSzPts val="2000"/>
              <a:buFont typeface="Open Sans"/>
              <a:buChar char="●"/>
              <a:defRPr sz="2000" b="0" i="0" u="none" strike="noStrike" cap="none">
                <a:solidFill>
                  <a:schemeClr val="lt1"/>
                </a:solidFill>
                <a:latin typeface="Open Sans"/>
                <a:ea typeface="Open Sans"/>
                <a:cs typeface="Open Sans"/>
                <a:sym typeface="Open Sans"/>
              </a:defRPr>
            </a:lvl7pPr>
            <a:lvl8pPr marL="3657600" marR="0" lvl="7" indent="-355600" algn="l" rtl="0">
              <a:lnSpc>
                <a:spcPct val="100000"/>
              </a:lnSpc>
              <a:spcBef>
                <a:spcPts val="0"/>
              </a:spcBef>
              <a:spcAft>
                <a:spcPts val="0"/>
              </a:spcAft>
              <a:buClr>
                <a:schemeClr val="lt1"/>
              </a:buClr>
              <a:buSzPts val="2000"/>
              <a:buFont typeface="Open Sans"/>
              <a:buChar char="○"/>
              <a:defRPr sz="2000" b="0" i="0" u="none" strike="noStrike" cap="none">
                <a:solidFill>
                  <a:schemeClr val="lt1"/>
                </a:solidFill>
                <a:latin typeface="Open Sans"/>
                <a:ea typeface="Open Sans"/>
                <a:cs typeface="Open Sans"/>
                <a:sym typeface="Open Sans"/>
              </a:defRPr>
            </a:lvl8pPr>
            <a:lvl9pPr marL="4114800" marR="0" lvl="8" indent="-355600" algn="l" rtl="0">
              <a:lnSpc>
                <a:spcPct val="100000"/>
              </a:lnSpc>
              <a:spcBef>
                <a:spcPts val="0"/>
              </a:spcBef>
              <a:spcAft>
                <a:spcPts val="0"/>
              </a:spcAft>
              <a:buClr>
                <a:schemeClr val="lt1"/>
              </a:buClr>
              <a:buSzPts val="2000"/>
              <a:buFont typeface="Open Sans"/>
              <a:buChar char="■"/>
              <a:defRPr sz="2000" b="0" i="0" u="none" strike="noStrike" cap="none">
                <a:solidFill>
                  <a:schemeClr val="lt1"/>
                </a:solidFill>
                <a:latin typeface="Open Sans"/>
                <a:ea typeface="Open Sans"/>
                <a:cs typeface="Open Sans"/>
                <a:sym typeface="Open Sans"/>
              </a:defRPr>
            </a:lvl9pPr>
          </a:lstStyle>
          <a:p>
            <a:pPr marL="0" indent="0">
              <a:spcBef>
                <a:spcPts val="0"/>
              </a:spcBef>
              <a:buFont typeface="Open Sans"/>
              <a:buNone/>
            </a:pPr>
            <a:r>
              <a:rPr lang="en-US" sz="2400" b="1" dirty="0"/>
              <a:t>Representative tweet</a:t>
            </a:r>
          </a:p>
          <a:p>
            <a:pPr marL="0" indent="0">
              <a:buNone/>
            </a:pPr>
            <a:endParaRPr lang="en-US" sz="2400" dirty="0"/>
          </a:p>
        </p:txBody>
      </p:sp>
      <p:pic>
        <p:nvPicPr>
          <p:cNvPr id="4" name="Picture 3" descr="Text&#10;&#10;Description automatically generated">
            <a:extLst>
              <a:ext uri="{FF2B5EF4-FFF2-40B4-BE49-F238E27FC236}">
                <a16:creationId xmlns:a16="http://schemas.microsoft.com/office/drawing/2014/main" id="{E4E4853E-2246-7A4F-A313-5C5152651A37}"/>
              </a:ext>
            </a:extLst>
          </p:cNvPr>
          <p:cNvPicPr>
            <a:picLocks noChangeAspect="1"/>
          </p:cNvPicPr>
          <p:nvPr/>
        </p:nvPicPr>
        <p:blipFill>
          <a:blip r:embed="rId3"/>
          <a:stretch>
            <a:fillRect/>
          </a:stretch>
        </p:blipFill>
        <p:spPr>
          <a:xfrm>
            <a:off x="63865" y="1855638"/>
            <a:ext cx="4009839" cy="2938508"/>
          </a:xfrm>
          <a:prstGeom prst="rect">
            <a:avLst/>
          </a:prstGeom>
        </p:spPr>
      </p:pic>
      <p:pic>
        <p:nvPicPr>
          <p:cNvPr id="7" name="Picture 6" descr="Graphical user interface, application&#10;&#10;Description automatically generated">
            <a:extLst>
              <a:ext uri="{FF2B5EF4-FFF2-40B4-BE49-F238E27FC236}">
                <a16:creationId xmlns:a16="http://schemas.microsoft.com/office/drawing/2014/main" id="{F7361105-ED8E-B448-B519-99E1C07F6F29}"/>
              </a:ext>
            </a:extLst>
          </p:cNvPr>
          <p:cNvPicPr>
            <a:picLocks noChangeAspect="1"/>
          </p:cNvPicPr>
          <p:nvPr/>
        </p:nvPicPr>
        <p:blipFill>
          <a:blip r:embed="rId4"/>
          <a:stretch>
            <a:fillRect/>
          </a:stretch>
        </p:blipFill>
        <p:spPr>
          <a:xfrm>
            <a:off x="4155899" y="1778216"/>
            <a:ext cx="4787900" cy="3238500"/>
          </a:xfrm>
          <a:prstGeom prst="rect">
            <a:avLst/>
          </a:prstGeom>
        </p:spPr>
      </p:pic>
      <mc:AlternateContent xmlns:mc="http://schemas.openxmlformats.org/markup-compatibility/2006">
        <mc:Choice xmlns:p14="http://schemas.microsoft.com/office/powerpoint/2010/main" Requires="p14">
          <p:contentPart p14:bwMode="auto" r:id="rId5">
            <p14:nvContentPartPr>
              <p14:cNvPr id="8" name="Ink 7">
                <a:extLst>
                  <a:ext uri="{FF2B5EF4-FFF2-40B4-BE49-F238E27FC236}">
                    <a16:creationId xmlns:a16="http://schemas.microsoft.com/office/drawing/2014/main" id="{3D2B76D2-B898-CC4C-99BF-21CD32BCA358}"/>
                  </a:ext>
                </a:extLst>
              </p14:cNvPr>
              <p14:cNvContentPartPr/>
              <p14:nvPr/>
            </p14:nvContentPartPr>
            <p14:xfrm>
              <a:off x="5913817" y="2617784"/>
              <a:ext cx="218520" cy="5400"/>
            </p14:xfrm>
          </p:contentPart>
        </mc:Choice>
        <mc:Fallback>
          <p:pic>
            <p:nvPicPr>
              <p:cNvPr id="8" name="Ink 7">
                <a:extLst>
                  <a:ext uri="{FF2B5EF4-FFF2-40B4-BE49-F238E27FC236}">
                    <a16:creationId xmlns:a16="http://schemas.microsoft.com/office/drawing/2014/main" id="{3D2B76D2-B898-CC4C-99BF-21CD32BCA358}"/>
                  </a:ext>
                </a:extLst>
              </p:cNvPr>
              <p:cNvPicPr/>
              <p:nvPr/>
            </p:nvPicPr>
            <p:blipFill>
              <a:blip r:embed="rId6"/>
              <a:stretch>
                <a:fillRect/>
              </a:stretch>
            </p:blipFill>
            <p:spPr>
              <a:xfrm>
                <a:off x="5877817" y="2581784"/>
                <a:ext cx="290160" cy="77040"/>
              </a:xfrm>
              <a:prstGeom prst="rect">
                <a:avLst/>
              </a:prstGeom>
            </p:spPr>
          </p:pic>
        </mc:Fallback>
      </mc:AlternateContent>
    </p:spTree>
    <p:extLst>
      <p:ext uri="{BB962C8B-B14F-4D97-AF65-F5344CB8AC3E}">
        <p14:creationId xmlns:p14="http://schemas.microsoft.com/office/powerpoint/2010/main" val="38064408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EE0833E-EBED-BC44-A47A-3A9C199AB310}"/>
              </a:ext>
            </a:extLst>
          </p:cNvPr>
          <p:cNvSpPr>
            <a:spLocks noGrp="1"/>
          </p:cNvSpPr>
          <p:nvPr>
            <p:ph type="body" idx="1"/>
          </p:nvPr>
        </p:nvSpPr>
        <p:spPr/>
        <p:txBody>
          <a:bodyPr/>
          <a:lstStyle/>
          <a:p>
            <a:endParaRPr lang="en-US" dirty="0">
              <a:solidFill>
                <a:srgbClr val="292929"/>
              </a:solidFill>
              <a:latin typeface="charter"/>
            </a:endParaRPr>
          </a:p>
          <a:p>
            <a:endParaRPr lang="en-US" b="0" i="0" dirty="0">
              <a:solidFill>
                <a:srgbClr val="292929"/>
              </a:solidFill>
              <a:effectLst/>
              <a:latin typeface="charter"/>
            </a:endParaRPr>
          </a:p>
          <a:p>
            <a:endParaRPr lang="en-US" dirty="0"/>
          </a:p>
        </p:txBody>
      </p:sp>
      <p:pic>
        <p:nvPicPr>
          <p:cNvPr id="6" name="Picture 5" descr="A picture containing text, indoor&#10;&#10;Description automatically generated">
            <a:extLst>
              <a:ext uri="{FF2B5EF4-FFF2-40B4-BE49-F238E27FC236}">
                <a16:creationId xmlns:a16="http://schemas.microsoft.com/office/drawing/2014/main" id="{88DCB6ED-E65F-DD49-8AE3-178F3B700381}"/>
              </a:ext>
            </a:extLst>
          </p:cNvPr>
          <p:cNvPicPr>
            <a:picLocks noChangeAspect="1"/>
          </p:cNvPicPr>
          <p:nvPr/>
        </p:nvPicPr>
        <p:blipFill>
          <a:blip r:embed="rId3"/>
          <a:stretch>
            <a:fillRect/>
          </a:stretch>
        </p:blipFill>
        <p:spPr>
          <a:xfrm>
            <a:off x="561851" y="124380"/>
            <a:ext cx="7719120" cy="4898838"/>
          </a:xfrm>
          <a:prstGeom prst="rect">
            <a:avLst/>
          </a:prstGeom>
        </p:spPr>
      </p:pic>
    </p:spTree>
    <p:extLst>
      <p:ext uri="{BB962C8B-B14F-4D97-AF65-F5344CB8AC3E}">
        <p14:creationId xmlns:p14="http://schemas.microsoft.com/office/powerpoint/2010/main" val="24427261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EE0833E-EBED-BC44-A47A-3A9C199AB310}"/>
              </a:ext>
            </a:extLst>
          </p:cNvPr>
          <p:cNvSpPr>
            <a:spLocks noGrp="1"/>
          </p:cNvSpPr>
          <p:nvPr>
            <p:ph type="body" idx="1"/>
          </p:nvPr>
        </p:nvSpPr>
        <p:spPr/>
        <p:txBody>
          <a:bodyPr/>
          <a:lstStyle/>
          <a:p>
            <a:endParaRPr lang="en-US" dirty="0">
              <a:solidFill>
                <a:srgbClr val="292929"/>
              </a:solidFill>
              <a:latin typeface="charter"/>
            </a:endParaRPr>
          </a:p>
          <a:p>
            <a:endParaRPr lang="en-US" b="0" i="0" dirty="0">
              <a:solidFill>
                <a:srgbClr val="292929"/>
              </a:solidFill>
              <a:effectLst/>
              <a:latin typeface="charter"/>
            </a:endParaRPr>
          </a:p>
          <a:p>
            <a:endParaRPr lang="en-US" dirty="0"/>
          </a:p>
        </p:txBody>
      </p:sp>
      <p:pic>
        <p:nvPicPr>
          <p:cNvPr id="7" name="Picture 6">
            <a:extLst>
              <a:ext uri="{FF2B5EF4-FFF2-40B4-BE49-F238E27FC236}">
                <a16:creationId xmlns:a16="http://schemas.microsoft.com/office/drawing/2014/main" id="{67E6D29C-8848-CE40-AAFC-A80FF988C164}"/>
              </a:ext>
            </a:extLst>
          </p:cNvPr>
          <p:cNvPicPr>
            <a:picLocks noChangeAspect="1"/>
          </p:cNvPicPr>
          <p:nvPr/>
        </p:nvPicPr>
        <p:blipFill>
          <a:blip r:embed="rId3"/>
          <a:stretch>
            <a:fillRect/>
          </a:stretch>
        </p:blipFill>
        <p:spPr>
          <a:xfrm>
            <a:off x="561850" y="338042"/>
            <a:ext cx="7947768" cy="4467415"/>
          </a:xfrm>
          <a:prstGeom prst="rect">
            <a:avLst/>
          </a:prstGeom>
        </p:spPr>
      </p:pic>
    </p:spTree>
    <p:extLst>
      <p:ext uri="{BB962C8B-B14F-4D97-AF65-F5344CB8AC3E}">
        <p14:creationId xmlns:p14="http://schemas.microsoft.com/office/powerpoint/2010/main" val="16689198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24"/>
          <p:cNvSpPr txBox="1">
            <a:spLocks noGrp="1"/>
          </p:cNvSpPr>
          <p:nvPr>
            <p:ph type="title"/>
          </p:nvPr>
        </p:nvSpPr>
        <p:spPr>
          <a:xfrm>
            <a:off x="457200" y="447620"/>
            <a:ext cx="8686800" cy="1071900"/>
          </a:xfrm>
          <a:prstGeom prst="rect">
            <a:avLst/>
          </a:prstGeom>
        </p:spPr>
        <p:txBody>
          <a:bodyPr spcFirstLastPara="1" wrap="square" lIns="91425" tIns="91425" rIns="91425" bIns="91425" anchor="b" anchorCtr="0">
            <a:noAutofit/>
          </a:bodyPr>
          <a:lstStyle/>
          <a:p>
            <a:pPr marL="0" lvl="0" indent="0">
              <a:buNone/>
            </a:pPr>
            <a:r>
              <a:rPr lang="en-CA" sz="3200" b="1" dirty="0">
                <a:solidFill>
                  <a:schemeClr val="accent4"/>
                </a:solidFill>
                <a:latin typeface="Montserrat"/>
                <a:ea typeface="Montserrat"/>
                <a:cs typeface="Montserrat"/>
                <a:sym typeface="Montserrat"/>
              </a:rPr>
              <a:t>Twitter Mood </a:t>
            </a:r>
            <a:r>
              <a:rPr lang="en" sz="3200" dirty="0">
                <a:solidFill>
                  <a:srgbClr val="FFFFFF"/>
                </a:solidFill>
              </a:rPr>
              <a:t>😋😒</a:t>
            </a:r>
            <a:endParaRPr lang="en" sz="3200" b="1" dirty="0">
              <a:solidFill>
                <a:schemeClr val="accent4"/>
              </a:solidFill>
              <a:latin typeface="Montserrat"/>
              <a:ea typeface="Montserrat"/>
              <a:cs typeface="Montserrat"/>
              <a:sym typeface="Montserrat"/>
            </a:endParaRPr>
          </a:p>
        </p:txBody>
      </p:sp>
      <p:sp>
        <p:nvSpPr>
          <p:cNvPr id="131" name="Google Shape;131;p24"/>
          <p:cNvSpPr txBox="1">
            <a:spLocks noGrp="1"/>
          </p:cNvSpPr>
          <p:nvPr>
            <p:ph type="body" idx="1"/>
          </p:nvPr>
        </p:nvSpPr>
        <p:spPr>
          <a:xfrm>
            <a:off x="561950" y="1880794"/>
            <a:ext cx="5928424" cy="2815200"/>
          </a:xfrm>
          <a:prstGeom prst="rect">
            <a:avLst/>
          </a:prstGeom>
        </p:spPr>
        <p:txBody>
          <a:bodyPr spcFirstLastPara="1" wrap="square" lIns="91425" tIns="91425" rIns="91425" bIns="91425" anchor="t" anchorCtr="0">
            <a:noAutofit/>
          </a:bodyPr>
          <a:lstStyle/>
          <a:p>
            <a:pPr marL="457200" lvl="0" indent="-355600" algn="l" rtl="0">
              <a:spcBef>
                <a:spcPts val="600"/>
              </a:spcBef>
              <a:spcAft>
                <a:spcPts val="0"/>
              </a:spcAft>
              <a:buSzPts val="2000"/>
              <a:buChar char="○"/>
            </a:pPr>
            <a:r>
              <a:rPr lang="en-US" dirty="0"/>
              <a:t>Go-to info platform for Elite Investors, Institutions &amp; Retail traders</a:t>
            </a:r>
          </a:p>
          <a:p>
            <a:pPr marL="457200" lvl="0" indent="-355600" algn="l" rtl="0">
              <a:spcBef>
                <a:spcPts val="600"/>
              </a:spcBef>
              <a:spcAft>
                <a:spcPts val="0"/>
              </a:spcAft>
              <a:buSzPts val="2000"/>
              <a:buChar char="○"/>
            </a:pPr>
            <a:endParaRPr lang="en-US" dirty="0"/>
          </a:p>
          <a:p>
            <a:pPr marL="457200" lvl="0" indent="-355600" algn="l" rtl="0">
              <a:spcBef>
                <a:spcPts val="600"/>
              </a:spcBef>
              <a:spcAft>
                <a:spcPts val="0"/>
              </a:spcAft>
              <a:buSzPts val="2000"/>
              <a:buChar char="○"/>
            </a:pPr>
            <a:r>
              <a:rPr lang="en-US" dirty="0"/>
              <a:t>Behavioral science</a:t>
            </a:r>
          </a:p>
          <a:p>
            <a:pPr marL="0" lvl="0" indent="0" algn="l" rtl="0">
              <a:spcBef>
                <a:spcPts val="600"/>
              </a:spcBef>
              <a:spcAft>
                <a:spcPts val="0"/>
              </a:spcAft>
              <a:buNone/>
            </a:pPr>
            <a:endParaRPr lang="en" dirty="0"/>
          </a:p>
        </p:txBody>
      </p:sp>
      <p:sp>
        <p:nvSpPr>
          <p:cNvPr id="132" name="Google Shape;132;p24"/>
          <p:cNvSpPr txBox="1">
            <a:spLocks noGrp="1"/>
          </p:cNvSpPr>
          <p:nvPr>
            <p:ph type="sldNum" idx="12"/>
          </p:nvPr>
        </p:nvSpPr>
        <p:spPr>
          <a:xfrm>
            <a:off x="8556775" y="4777350"/>
            <a:ext cx="548700" cy="2901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6</a:t>
            </a:fld>
            <a:endParaRPr/>
          </a:p>
        </p:txBody>
      </p:sp>
      <p:pic>
        <p:nvPicPr>
          <p:cNvPr id="6" name="Picture 5">
            <a:extLst>
              <a:ext uri="{FF2B5EF4-FFF2-40B4-BE49-F238E27FC236}">
                <a16:creationId xmlns:a16="http://schemas.microsoft.com/office/drawing/2014/main" id="{5FC00EE3-00CB-40A0-A4D1-10F8F2BF142A}"/>
              </a:ext>
            </a:extLst>
          </p:cNvPr>
          <p:cNvPicPr>
            <a:picLocks noChangeAspect="1"/>
          </p:cNvPicPr>
          <p:nvPr/>
        </p:nvPicPr>
        <p:blipFill>
          <a:blip r:embed="rId3"/>
          <a:stretch>
            <a:fillRect/>
          </a:stretch>
        </p:blipFill>
        <p:spPr>
          <a:xfrm>
            <a:off x="6397068" y="1928857"/>
            <a:ext cx="1982535" cy="1982535"/>
          </a:xfrm>
          <a:prstGeom prst="rect">
            <a:avLst/>
          </a:prstGeom>
        </p:spPr>
      </p:pic>
    </p:spTree>
    <p:extLst>
      <p:ext uri="{BB962C8B-B14F-4D97-AF65-F5344CB8AC3E}">
        <p14:creationId xmlns:p14="http://schemas.microsoft.com/office/powerpoint/2010/main" val="21252704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24"/>
          <p:cNvSpPr txBox="1">
            <a:spLocks noGrp="1"/>
          </p:cNvSpPr>
          <p:nvPr>
            <p:ph type="title"/>
          </p:nvPr>
        </p:nvSpPr>
        <p:spPr>
          <a:xfrm>
            <a:off x="457200" y="447620"/>
            <a:ext cx="8686800" cy="1071900"/>
          </a:xfrm>
          <a:prstGeom prst="rect">
            <a:avLst/>
          </a:prstGeom>
        </p:spPr>
        <p:txBody>
          <a:bodyPr spcFirstLastPara="1" wrap="square" lIns="91425" tIns="91425" rIns="91425" bIns="91425" anchor="b" anchorCtr="0">
            <a:noAutofit/>
          </a:bodyPr>
          <a:lstStyle/>
          <a:p>
            <a:pPr marL="0" lvl="0" indent="0">
              <a:buNone/>
            </a:pPr>
            <a:r>
              <a:rPr lang="en" dirty="0">
                <a:solidFill>
                  <a:schemeClr val="accent4"/>
                </a:solidFill>
              </a:rPr>
              <a:t>Tesla</a:t>
            </a:r>
          </a:p>
        </p:txBody>
      </p:sp>
      <p:sp>
        <p:nvSpPr>
          <p:cNvPr id="131" name="Google Shape;131;p24"/>
          <p:cNvSpPr txBox="1">
            <a:spLocks noGrp="1"/>
          </p:cNvSpPr>
          <p:nvPr>
            <p:ph type="body" idx="1"/>
          </p:nvPr>
        </p:nvSpPr>
        <p:spPr>
          <a:xfrm>
            <a:off x="296959" y="1567286"/>
            <a:ext cx="4972971" cy="2815200"/>
          </a:xfrm>
          <a:prstGeom prst="rect">
            <a:avLst/>
          </a:prstGeom>
        </p:spPr>
        <p:txBody>
          <a:bodyPr spcFirstLastPara="1" wrap="square" lIns="91425" tIns="91425" rIns="91425" bIns="91425" anchor="t" anchorCtr="0">
            <a:noAutofit/>
          </a:bodyPr>
          <a:lstStyle/>
          <a:p>
            <a:pPr marL="457200" lvl="0" indent="-355600" algn="l" rtl="0">
              <a:spcBef>
                <a:spcPts val="600"/>
              </a:spcBef>
              <a:spcAft>
                <a:spcPts val="0"/>
              </a:spcAft>
              <a:buSzPts val="2000"/>
              <a:buChar char="○"/>
            </a:pPr>
            <a:r>
              <a:rPr lang="en-US" dirty="0"/>
              <a:t>Highest volume traded stock</a:t>
            </a:r>
          </a:p>
          <a:p>
            <a:pPr marL="457200" lvl="0" indent="-355600" algn="l" rtl="0">
              <a:spcBef>
                <a:spcPts val="600"/>
              </a:spcBef>
              <a:spcAft>
                <a:spcPts val="0"/>
              </a:spcAft>
              <a:buSzPts val="2000"/>
              <a:buChar char="○"/>
            </a:pPr>
            <a:r>
              <a:rPr lang="en-US" dirty="0"/>
              <a:t>Elon Musk constantly in the spotlight</a:t>
            </a:r>
          </a:p>
          <a:p>
            <a:pPr marL="457200" lvl="0" indent="-355600" algn="l" rtl="0">
              <a:spcBef>
                <a:spcPts val="600"/>
              </a:spcBef>
              <a:spcAft>
                <a:spcPts val="0"/>
              </a:spcAft>
              <a:buSzPts val="2000"/>
              <a:buChar char="○"/>
            </a:pPr>
            <a:r>
              <a:rPr lang="en-US" dirty="0"/>
              <a:t>Extremely high stock appreciation and volatility</a:t>
            </a:r>
          </a:p>
          <a:p>
            <a:pPr marL="0" lvl="0" indent="0" algn="l" rtl="0">
              <a:spcBef>
                <a:spcPts val="600"/>
              </a:spcBef>
              <a:spcAft>
                <a:spcPts val="0"/>
              </a:spcAft>
              <a:buNone/>
            </a:pPr>
            <a:endParaRPr lang="en" dirty="0"/>
          </a:p>
        </p:txBody>
      </p:sp>
      <p:sp>
        <p:nvSpPr>
          <p:cNvPr id="132" name="Google Shape;132;p24"/>
          <p:cNvSpPr txBox="1">
            <a:spLocks noGrp="1"/>
          </p:cNvSpPr>
          <p:nvPr>
            <p:ph type="sldNum" idx="12"/>
          </p:nvPr>
        </p:nvSpPr>
        <p:spPr>
          <a:xfrm>
            <a:off x="8556775" y="4777350"/>
            <a:ext cx="548700" cy="2901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7</a:t>
            </a:fld>
            <a:endParaRPr/>
          </a:p>
        </p:txBody>
      </p:sp>
      <p:pic>
        <p:nvPicPr>
          <p:cNvPr id="7" name="Picture 6">
            <a:extLst>
              <a:ext uri="{FF2B5EF4-FFF2-40B4-BE49-F238E27FC236}">
                <a16:creationId xmlns:a16="http://schemas.microsoft.com/office/drawing/2014/main" id="{5B501CAB-5F86-4580-B339-F86C7EBFF7A8}"/>
              </a:ext>
            </a:extLst>
          </p:cNvPr>
          <p:cNvPicPr>
            <a:picLocks noChangeAspect="1"/>
          </p:cNvPicPr>
          <p:nvPr/>
        </p:nvPicPr>
        <p:blipFill>
          <a:blip r:embed="rId3"/>
          <a:stretch>
            <a:fillRect/>
          </a:stretch>
        </p:blipFill>
        <p:spPr>
          <a:xfrm>
            <a:off x="6345871" y="834955"/>
            <a:ext cx="984257" cy="984257"/>
          </a:xfrm>
          <a:prstGeom prst="rect">
            <a:avLst/>
          </a:prstGeom>
        </p:spPr>
      </p:pic>
      <p:pic>
        <p:nvPicPr>
          <p:cNvPr id="3" name="Picture 2">
            <a:extLst>
              <a:ext uri="{FF2B5EF4-FFF2-40B4-BE49-F238E27FC236}">
                <a16:creationId xmlns:a16="http://schemas.microsoft.com/office/drawing/2014/main" id="{9E3DF59C-0905-4740-B103-B53DA3BE376C}"/>
              </a:ext>
            </a:extLst>
          </p:cNvPr>
          <p:cNvPicPr>
            <a:picLocks noChangeAspect="1"/>
          </p:cNvPicPr>
          <p:nvPr/>
        </p:nvPicPr>
        <p:blipFill>
          <a:blip r:embed="rId4"/>
          <a:stretch>
            <a:fillRect/>
          </a:stretch>
        </p:blipFill>
        <p:spPr>
          <a:xfrm>
            <a:off x="5269930" y="1967602"/>
            <a:ext cx="3138817" cy="2955578"/>
          </a:xfrm>
          <a:prstGeom prst="rect">
            <a:avLst/>
          </a:prstGeom>
        </p:spPr>
      </p:pic>
    </p:spTree>
    <p:extLst>
      <p:ext uri="{BB962C8B-B14F-4D97-AF65-F5344CB8AC3E}">
        <p14:creationId xmlns:p14="http://schemas.microsoft.com/office/powerpoint/2010/main" val="1615596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22"/>
          <p:cNvSpPr txBox="1">
            <a:spLocks noGrp="1"/>
          </p:cNvSpPr>
          <p:nvPr>
            <p:ph type="ctrTitle"/>
          </p:nvPr>
        </p:nvSpPr>
        <p:spPr>
          <a:xfrm>
            <a:off x="634075" y="1735744"/>
            <a:ext cx="6009300"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solidFill>
                  <a:schemeClr val="accent4"/>
                </a:solidFill>
              </a:rPr>
              <a:t>2.</a:t>
            </a:r>
            <a:endParaRPr dirty="0">
              <a:solidFill>
                <a:schemeClr val="accent4"/>
              </a:solidFill>
            </a:endParaRPr>
          </a:p>
          <a:p>
            <a:pPr marL="0" lvl="0" indent="0" algn="l" rtl="0">
              <a:spcBef>
                <a:spcPts val="0"/>
              </a:spcBef>
              <a:spcAft>
                <a:spcPts val="0"/>
              </a:spcAft>
              <a:buNone/>
            </a:pPr>
            <a:r>
              <a:rPr lang="en" dirty="0"/>
              <a:t>Data</a:t>
            </a:r>
            <a:endParaRPr dirty="0"/>
          </a:p>
        </p:txBody>
      </p:sp>
      <p:sp>
        <p:nvSpPr>
          <p:cNvPr id="119" name="Google Shape;119;p22"/>
          <p:cNvSpPr txBox="1">
            <a:spLocks noGrp="1"/>
          </p:cNvSpPr>
          <p:nvPr>
            <p:ph type="sldNum" idx="12"/>
          </p:nvPr>
        </p:nvSpPr>
        <p:spPr>
          <a:xfrm>
            <a:off x="8556775" y="4777350"/>
            <a:ext cx="548700" cy="2901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8</a:t>
            </a:fld>
            <a:endParaRPr/>
          </a:p>
        </p:txBody>
      </p:sp>
      <p:sp>
        <p:nvSpPr>
          <p:cNvPr id="3" name="Subtitle 2">
            <a:extLst>
              <a:ext uri="{FF2B5EF4-FFF2-40B4-BE49-F238E27FC236}">
                <a16:creationId xmlns:a16="http://schemas.microsoft.com/office/drawing/2014/main" id="{35639A95-DD35-9047-BF46-A2032B53A242}"/>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4259254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26"/>
          <p:cNvSpPr txBox="1">
            <a:spLocks noGrp="1"/>
          </p:cNvSpPr>
          <p:nvPr>
            <p:ph type="body" idx="1"/>
          </p:nvPr>
        </p:nvSpPr>
        <p:spPr>
          <a:xfrm>
            <a:off x="457200" y="1645405"/>
            <a:ext cx="4264624" cy="30738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sz="2400" b="1" u="sng" dirty="0"/>
              <a:t>Twitter Tweets</a:t>
            </a:r>
          </a:p>
          <a:p>
            <a:pPr marL="0" lvl="0" indent="0" algn="l" rtl="0">
              <a:spcBef>
                <a:spcPts val="600"/>
              </a:spcBef>
              <a:spcAft>
                <a:spcPts val="0"/>
              </a:spcAft>
              <a:buNone/>
            </a:pPr>
            <a:endParaRPr lang="en-US" b="1" dirty="0"/>
          </a:p>
          <a:p>
            <a:pPr marL="285750" indent="-285750"/>
            <a:r>
              <a:rPr lang="en-US" dirty="0"/>
              <a:t>API Tweepy</a:t>
            </a:r>
          </a:p>
          <a:p>
            <a:pPr marL="285750" indent="-285750"/>
            <a:r>
              <a:rPr lang="en-US" dirty="0"/>
              <a:t>07/11 – 07/19 Daily 2000 tweets</a:t>
            </a:r>
          </a:p>
          <a:p>
            <a:pPr marL="285750" indent="-285750"/>
            <a:r>
              <a:rPr lang="en-US" dirty="0"/>
              <a:t>Total 18019 tweets -&gt; 9500 tweets </a:t>
            </a:r>
          </a:p>
          <a:p>
            <a:pPr marL="0" indent="0">
              <a:buNone/>
            </a:pPr>
            <a:endParaRPr lang="en-US" dirty="0"/>
          </a:p>
          <a:p>
            <a:pPr marL="285750" indent="-285750"/>
            <a:endParaRPr lang="en-US" dirty="0"/>
          </a:p>
          <a:p>
            <a:pPr marL="285750" indent="-285750"/>
            <a:endParaRPr lang="en-US" dirty="0"/>
          </a:p>
          <a:p>
            <a:pPr marL="285750" indent="-285750"/>
            <a:endParaRPr lang="en-US" dirty="0"/>
          </a:p>
        </p:txBody>
      </p:sp>
      <p:sp>
        <p:nvSpPr>
          <p:cNvPr id="155" name="Google Shape;155;p26"/>
          <p:cNvSpPr txBox="1">
            <a:spLocks noGrp="1"/>
          </p:cNvSpPr>
          <p:nvPr>
            <p:ph type="title"/>
          </p:nvPr>
        </p:nvSpPr>
        <p:spPr>
          <a:xfrm>
            <a:off x="457200" y="447620"/>
            <a:ext cx="8229600" cy="1071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solidFill>
                  <a:schemeClr val="accent4"/>
                </a:solidFill>
              </a:rPr>
              <a:t>DATA</a:t>
            </a:r>
            <a:r>
              <a:rPr lang="en" dirty="0"/>
              <a:t> GATHERING</a:t>
            </a:r>
            <a:endParaRPr dirty="0"/>
          </a:p>
        </p:txBody>
      </p:sp>
      <p:sp>
        <p:nvSpPr>
          <p:cNvPr id="156" name="Google Shape;156;p26"/>
          <p:cNvSpPr txBox="1">
            <a:spLocks noGrp="1"/>
          </p:cNvSpPr>
          <p:nvPr>
            <p:ph type="body" idx="2"/>
          </p:nvPr>
        </p:nvSpPr>
        <p:spPr>
          <a:xfrm>
            <a:off x="5125802" y="1645405"/>
            <a:ext cx="3600000" cy="30738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sz="2400" b="1" u="sng" dirty="0"/>
              <a:t>Tesla Stock Price</a:t>
            </a:r>
          </a:p>
          <a:p>
            <a:pPr marL="285750" indent="-285750"/>
            <a:endParaRPr lang="en-US" b="1" dirty="0"/>
          </a:p>
          <a:p>
            <a:pPr marL="285750" indent="-285750"/>
            <a:r>
              <a:rPr lang="en-US" dirty="0"/>
              <a:t>Yahoo Finance</a:t>
            </a:r>
          </a:p>
          <a:p>
            <a:pPr marL="285750" indent="-285750"/>
            <a:r>
              <a:rPr lang="en-US" dirty="0"/>
              <a:t>Pandas web.DataReader</a:t>
            </a:r>
            <a:endParaRPr dirty="0"/>
          </a:p>
        </p:txBody>
      </p:sp>
      <p:sp>
        <p:nvSpPr>
          <p:cNvPr id="3" name="Rectangle 2">
            <a:extLst>
              <a:ext uri="{FF2B5EF4-FFF2-40B4-BE49-F238E27FC236}">
                <a16:creationId xmlns:a16="http://schemas.microsoft.com/office/drawing/2014/main" id="{9EEA5A15-8CB0-0944-836F-370237692DFB}"/>
              </a:ext>
            </a:extLst>
          </p:cNvPr>
          <p:cNvSpPr/>
          <p:nvPr/>
        </p:nvSpPr>
        <p:spPr>
          <a:xfrm>
            <a:off x="5125802" y="3717300"/>
            <a:ext cx="4003978" cy="584775"/>
          </a:xfrm>
          <a:prstGeom prst="rect">
            <a:avLst/>
          </a:prstGeom>
        </p:spPr>
        <p:txBody>
          <a:bodyPr wrap="square">
            <a:spAutoFit/>
          </a:bodyPr>
          <a:lstStyle/>
          <a:p>
            <a:r>
              <a:rPr lang="en-US" sz="3200" b="1" dirty="0">
                <a:solidFill>
                  <a:schemeClr val="accent4"/>
                </a:solidFill>
                <a:latin typeface="Montserrat"/>
                <a:sym typeface="Montserrat"/>
              </a:rPr>
              <a:t>s</a:t>
            </a:r>
            <a:r>
              <a:rPr lang="en" sz="3200" b="1" dirty="0">
                <a:solidFill>
                  <a:schemeClr val="accent4"/>
                </a:solidFill>
                <a:latin typeface="Montserrat"/>
                <a:sym typeface="Montserrat"/>
              </a:rPr>
              <a:t>hort term only</a:t>
            </a:r>
            <a:endParaRPr lang="en-US" sz="3200" b="1" dirty="0">
              <a:solidFill>
                <a:schemeClr val="accent4"/>
              </a:solidFill>
              <a:latin typeface="Montserrat"/>
              <a:sym typeface="Montserrat"/>
            </a:endParaRPr>
          </a:p>
        </p:txBody>
      </p:sp>
    </p:spTree>
    <p:extLst>
      <p:ext uri="{BB962C8B-B14F-4D97-AF65-F5344CB8AC3E}">
        <p14:creationId xmlns:p14="http://schemas.microsoft.com/office/powerpoint/2010/main" val="1263708243"/>
      </p:ext>
    </p:extLst>
  </p:cSld>
  <p:clrMapOvr>
    <a:masterClrMapping/>
  </p:clrMapOvr>
</p:sld>
</file>

<file path=ppt/theme/theme1.xml><?xml version="1.0" encoding="utf-8"?>
<a:theme xmlns:a="http://schemas.openxmlformats.org/drawingml/2006/main" name="Mercutio template">
  <a:themeElements>
    <a:clrScheme name="Custom 347">
      <a:dk1>
        <a:srgbClr val="000000"/>
      </a:dk1>
      <a:lt1>
        <a:srgbClr val="FFFFFF"/>
      </a:lt1>
      <a:dk2>
        <a:srgbClr val="666666"/>
      </a:dk2>
      <a:lt2>
        <a:srgbClr val="EFEFEF"/>
      </a:lt2>
      <a:accent1>
        <a:srgbClr val="45AFDC"/>
      </a:accent1>
      <a:accent2>
        <a:srgbClr val="1D98C7"/>
      </a:accent2>
      <a:accent3>
        <a:srgbClr val="ED9E46"/>
      </a:accent3>
      <a:accent4>
        <a:srgbClr val="FFC800"/>
      </a:accent4>
      <a:accent5>
        <a:srgbClr val="CCCCCC"/>
      </a:accent5>
      <a:accent6>
        <a:srgbClr val="EFEFEF"/>
      </a:accent6>
      <a:hlink>
        <a:srgbClr val="1D98C7"/>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1621</TotalTime>
  <Words>645</Words>
  <Application>Microsoft Macintosh PowerPoint</Application>
  <PresentationFormat>On-screen Show (16:9)</PresentationFormat>
  <Paragraphs>198</Paragraphs>
  <Slides>31</Slides>
  <Notes>31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31</vt:i4>
      </vt:variant>
    </vt:vector>
  </HeadingPairs>
  <TitlesOfParts>
    <vt:vector size="38" baseType="lpstr">
      <vt:lpstr>charter</vt:lpstr>
      <vt:lpstr>Calibri</vt:lpstr>
      <vt:lpstr>Arial</vt:lpstr>
      <vt:lpstr>Open Sans</vt:lpstr>
      <vt:lpstr>Montserrat</vt:lpstr>
      <vt:lpstr>Times New Roman</vt:lpstr>
      <vt:lpstr>Mercutio template</vt:lpstr>
      <vt:lpstr>Tweets About TESLA Stock</vt:lpstr>
      <vt:lpstr>1. Introduction</vt:lpstr>
      <vt:lpstr>STOCK MARKET &amp; SOCIAL MEDIA MOODS</vt:lpstr>
      <vt:lpstr>PowerPoint Presentation</vt:lpstr>
      <vt:lpstr>PowerPoint Presentation</vt:lpstr>
      <vt:lpstr>Twitter Mood 😋😒</vt:lpstr>
      <vt:lpstr>Tesla</vt:lpstr>
      <vt:lpstr>2. Data</vt:lpstr>
      <vt:lpstr>DATA GATHERING</vt:lpstr>
      <vt:lpstr>3. Approach</vt:lpstr>
      <vt:lpstr>NLP ROADMAP</vt:lpstr>
      <vt:lpstr>MODELING WORKFLOW</vt:lpstr>
      <vt:lpstr>4. Results</vt:lpstr>
      <vt:lpstr>$TSLA  TOPICS </vt:lpstr>
      <vt:lpstr>TOPIC FUD</vt:lpstr>
      <vt:lpstr>TOPIC FUD</vt:lpstr>
      <vt:lpstr>TOPIC Elon Musk + Car </vt:lpstr>
      <vt:lpstr>TOPIC Technical Analysis</vt:lpstr>
      <vt:lpstr>Bulls or Bears? </vt:lpstr>
      <vt:lpstr>SENTIMENT vs STOCK PRICE</vt:lpstr>
      <vt:lpstr>SENTIMENT vs STOCK PRICE</vt:lpstr>
      <vt:lpstr>Kmeans Clustering</vt:lpstr>
      <vt:lpstr>4. Future Work </vt:lpstr>
      <vt:lpstr>More Tweets &amp; Diversified Resources</vt:lpstr>
      <vt:lpstr>THANKS!</vt:lpstr>
      <vt:lpstr>Appendix</vt:lpstr>
      <vt:lpstr>TWEETS RETWEETS</vt:lpstr>
      <vt:lpstr>TWEETS HASHTAGS</vt:lpstr>
      <vt:lpstr>TOPIC BITCOIN</vt:lpstr>
      <vt:lpstr>TOPIC FINTWIT</vt:lpstr>
      <vt:lpstr>TOPIC MEMESTOCK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Tweets About TESLA Stock</dc:title>
  <dc:creator>Andrew Tran</dc:creator>
  <cp:lastModifiedBy>Yang S</cp:lastModifiedBy>
  <cp:revision>133</cp:revision>
  <dcterms:modified xsi:type="dcterms:W3CDTF">2021-07-23T09:42:26Z</dcterms:modified>
</cp:coreProperties>
</file>